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4" r:id="rId2"/>
  </p:sldMasterIdLst>
  <p:notesMasterIdLst>
    <p:notesMasterId r:id="rId21"/>
  </p:notesMasterIdLst>
  <p:sldIdLst>
    <p:sldId id="515" r:id="rId3"/>
    <p:sldId id="278" r:id="rId4"/>
    <p:sldId id="510" r:id="rId5"/>
    <p:sldId id="499" r:id="rId6"/>
    <p:sldId id="512" r:id="rId7"/>
    <p:sldId id="513" r:id="rId8"/>
    <p:sldId id="514" r:id="rId9"/>
    <p:sldId id="519" r:id="rId10"/>
    <p:sldId id="516" r:id="rId11"/>
    <p:sldId id="517" r:id="rId12"/>
    <p:sldId id="518" r:id="rId13"/>
    <p:sldId id="511" r:id="rId14"/>
    <p:sldId id="500" r:id="rId15"/>
    <p:sldId id="501" r:id="rId16"/>
    <p:sldId id="508" r:id="rId17"/>
    <p:sldId id="509" r:id="rId18"/>
    <p:sldId id="299" r:id="rId19"/>
    <p:sldId id="506" r:id="rId20"/>
  </p:sldIdLst>
  <p:sldSz cx="9144000" cy="5143500" type="screen16x9"/>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11">
          <p15:clr>
            <a:srgbClr val="A4A3A4"/>
          </p15:clr>
        </p15:guide>
        <p15:guide id="2" pos="2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B"/>
    <a:srgbClr val="333333"/>
    <a:srgbClr val="AB0520"/>
    <a:srgbClr val="C8D9D8"/>
    <a:srgbClr val="6F868D"/>
    <a:srgbClr val="83B1E3"/>
    <a:srgbClr val="0686EF"/>
    <a:srgbClr val="FAD7AA"/>
    <a:srgbClr val="8BBEE2"/>
    <a:srgbClr val="BE0B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80" autoAdjust="0"/>
    <p:restoredTop sz="92965" autoAdjust="0"/>
  </p:normalViewPr>
  <p:slideViewPr>
    <p:cSldViewPr snapToGrid="0">
      <p:cViewPr varScale="1">
        <p:scale>
          <a:sx n="75" d="100"/>
          <a:sy n="75" d="100"/>
        </p:scale>
        <p:origin x="84" y="312"/>
      </p:cViewPr>
      <p:guideLst>
        <p:guide orient="horz" pos="311"/>
        <p:guide pos="2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3684C-F081-544B-8C90-A5795DCABDF2}" type="datetimeFigureOut">
              <a:rPr lang="en-US" smtClean="0"/>
              <a:t>5/24/2021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1DD33-2A06-9443-920E-9A8794B89243}" type="slidenum">
              <a:rPr lang="en-US" smtClean="0"/>
              <a:t>‹#›</a:t>
            </a:fld>
            <a:endParaRPr lang="en-US" dirty="0"/>
          </a:p>
        </p:txBody>
      </p:sp>
    </p:spTree>
    <p:extLst>
      <p:ext uri="{BB962C8B-B14F-4D97-AF65-F5344CB8AC3E}">
        <p14:creationId xmlns:p14="http://schemas.microsoft.com/office/powerpoint/2010/main" val="114502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1DD33-2A06-9443-920E-9A8794B89243}" type="slidenum">
              <a:rPr lang="en-US" smtClean="0"/>
              <a:t>14</a:t>
            </a:fld>
            <a:endParaRPr lang="en-US" dirty="0"/>
          </a:p>
        </p:txBody>
      </p:sp>
    </p:spTree>
    <p:extLst>
      <p:ext uri="{BB962C8B-B14F-4D97-AF65-F5344CB8AC3E}">
        <p14:creationId xmlns:p14="http://schemas.microsoft.com/office/powerpoint/2010/main" val="407402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1DD33-2A06-9443-920E-9A8794B89243}" type="slidenum">
              <a:rPr lang="en-US" smtClean="0"/>
              <a:t>15</a:t>
            </a:fld>
            <a:endParaRPr lang="en-US" dirty="0"/>
          </a:p>
        </p:txBody>
      </p:sp>
    </p:spTree>
    <p:extLst>
      <p:ext uri="{BB962C8B-B14F-4D97-AF65-F5344CB8AC3E}">
        <p14:creationId xmlns:p14="http://schemas.microsoft.com/office/powerpoint/2010/main" val="119445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1DD33-2A06-9443-920E-9A8794B89243}" type="slidenum">
              <a:rPr lang="en-US" smtClean="0"/>
              <a:t>16</a:t>
            </a:fld>
            <a:endParaRPr lang="en-US" dirty="0"/>
          </a:p>
        </p:txBody>
      </p:sp>
    </p:spTree>
    <p:extLst>
      <p:ext uri="{BB962C8B-B14F-4D97-AF65-F5344CB8AC3E}">
        <p14:creationId xmlns:p14="http://schemas.microsoft.com/office/powerpoint/2010/main" val="4241625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53206"/>
            <a:ext cx="7772400" cy="1101725"/>
          </a:xfrm>
        </p:spPr>
        <p:txBody>
          <a:bodyPr/>
          <a:lstStyle>
            <a:lvl1pPr>
              <a:defRPr baseline="0"/>
            </a:lvl1pPr>
          </a:lstStyle>
          <a:p>
            <a:r>
              <a:rPr lang="en-US" dirty="0"/>
              <a:t>SAMPLE TITLE</a:t>
            </a:r>
          </a:p>
        </p:txBody>
      </p:sp>
      <p:sp>
        <p:nvSpPr>
          <p:cNvPr id="3" name="Subtitle 2"/>
          <p:cNvSpPr>
            <a:spLocks noGrp="1"/>
          </p:cNvSpPr>
          <p:nvPr>
            <p:ph type="subTitle" idx="1" hasCustomPrompt="1"/>
          </p:nvPr>
        </p:nvSpPr>
        <p:spPr>
          <a:xfrm>
            <a:off x="1371600" y="2431336"/>
            <a:ext cx="6400800" cy="828662"/>
          </a:xfrm>
        </p:spPr>
        <p:txBody>
          <a:bodyPr/>
          <a:lstStyle>
            <a:lvl1pPr marL="0" indent="0" algn="ctr">
              <a:buNone/>
              <a:defRPr sz="20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Sample text or subtitle</a:t>
            </a:r>
          </a:p>
        </p:txBody>
      </p:sp>
      <p:sp>
        <p:nvSpPr>
          <p:cNvPr id="4" name="Text Box 3"/>
          <p:cNvSpPr txBox="1">
            <a:spLocks noGrp="1" noChangeArrowheads="1"/>
          </p:cNvSpPr>
          <p:nvPr>
            <p:ph type="sldNum" sz="quarter" idx="10"/>
          </p:nvPr>
        </p:nvSpPr>
        <p:spPr>
          <a:ln/>
        </p:spPr>
        <p:txBody>
          <a:bodyPr/>
          <a:lstStyle>
            <a:lvl1pPr>
              <a:defRPr/>
            </a:lvl1pPr>
          </a:lstStyle>
          <a:p>
            <a:pPr>
              <a:defRPr/>
            </a:pPr>
            <a:fld id="{DA48CD09-1EE7-8745-AB3C-21E7A359E5F3}" type="slidenum">
              <a:rPr lang="en-US"/>
              <a:pPr>
                <a:defRPr/>
              </a:pPr>
              <a:t>‹#›</a:t>
            </a:fld>
            <a:endParaRPr lang="en-US" dirty="0"/>
          </a:p>
        </p:txBody>
      </p:sp>
      <p:pic>
        <p:nvPicPr>
          <p:cNvPr id="5" name="Picture 4"/>
          <p:cNvPicPr>
            <a:picLocks noChangeAspect="1"/>
          </p:cNvPicPr>
          <p:nvPr userDrawn="1"/>
        </p:nvPicPr>
        <p:blipFill>
          <a:blip r:embed="rId2"/>
          <a:stretch>
            <a:fillRect/>
          </a:stretch>
        </p:blipFill>
        <p:spPr>
          <a:xfrm>
            <a:off x="3446813" y="4015014"/>
            <a:ext cx="2256972" cy="1128486"/>
          </a:xfrm>
          <a:prstGeom prst="rect">
            <a:avLst/>
          </a:prstGeom>
        </p:spPr>
      </p:pic>
      <p:pic>
        <p:nvPicPr>
          <p:cNvPr id="7" name="Picture 6" descr="triangles_r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9" y="998277"/>
            <a:ext cx="606552" cy="82296"/>
          </a:xfrm>
          <a:prstGeom prst="rect">
            <a:avLst/>
          </a:prstGeom>
        </p:spPr>
      </p:pic>
    </p:spTree>
    <p:extLst>
      <p:ext uri="{BB962C8B-B14F-4D97-AF65-F5344CB8AC3E}">
        <p14:creationId xmlns:p14="http://schemas.microsoft.com/office/powerpoint/2010/main" val="40906361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9F49-60DD-C141-9289-9EB43C42F6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8FB1F-49A1-4C43-A049-9C8AB0C71C6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21BCE-F94C-E642-A9BD-FD437A9B9DE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8E23B5-868B-E14D-99FC-EBFBF149937F}"/>
              </a:ext>
            </a:extLst>
          </p:cNvPr>
          <p:cNvSpPr>
            <a:spLocks noGrp="1"/>
          </p:cNvSpPr>
          <p:nvPr>
            <p:ph type="dt" sz="half" idx="10"/>
          </p:nvPr>
        </p:nvSpPr>
        <p:spPr/>
        <p:txBody>
          <a:bodyPr/>
          <a:lstStyle/>
          <a:p>
            <a:fld id="{49D88EAC-41C3-6348-A319-025A86EEF7EE}" type="datetimeFigureOut">
              <a:rPr lang="en-US" smtClean="0"/>
              <a:t>5/24/2021</a:t>
            </a:fld>
            <a:endParaRPr lang="en-US"/>
          </a:p>
        </p:txBody>
      </p:sp>
      <p:sp>
        <p:nvSpPr>
          <p:cNvPr id="6" name="Footer Placeholder 5">
            <a:extLst>
              <a:ext uri="{FF2B5EF4-FFF2-40B4-BE49-F238E27FC236}">
                <a16:creationId xmlns:a16="http://schemas.microsoft.com/office/drawing/2014/main" id="{37D0428A-6076-1942-8A82-B52582639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5FF6B-F69A-5648-8DBE-AA3348A8E4AD}"/>
              </a:ext>
            </a:extLst>
          </p:cNvPr>
          <p:cNvSpPr>
            <a:spLocks noGrp="1"/>
          </p:cNvSpPr>
          <p:nvPr>
            <p:ph type="sldNum" sz="quarter" idx="12"/>
          </p:nvPr>
        </p:nvSpPr>
        <p:spPr/>
        <p:txBody>
          <a:bodyPr/>
          <a:lstStyle/>
          <a:p>
            <a:fld id="{D775D40A-8F80-D946-8E5F-E209DAD75207}" type="slidenum">
              <a:rPr lang="en-US" smtClean="0"/>
              <a:t>‹#›</a:t>
            </a:fld>
            <a:endParaRPr lang="en-US"/>
          </a:p>
        </p:txBody>
      </p:sp>
    </p:spTree>
    <p:extLst>
      <p:ext uri="{BB962C8B-B14F-4D97-AF65-F5344CB8AC3E}">
        <p14:creationId xmlns:p14="http://schemas.microsoft.com/office/powerpoint/2010/main" val="309668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6464" y="4339828"/>
            <a:ext cx="2257425" cy="81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triangles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8789" y="566737"/>
            <a:ext cx="606425" cy="8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367087"/>
            <a:ext cx="18288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triangles_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8789" y="2738437"/>
            <a:ext cx="606425" cy="8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730015"/>
            <a:ext cx="7772400" cy="1101725"/>
          </a:xfrm>
        </p:spPr>
        <p:txBody>
          <a:bodyPr/>
          <a:lstStyle>
            <a:lvl1pPr>
              <a:defRPr baseline="0"/>
            </a:lvl1pPr>
          </a:lstStyle>
          <a:p>
            <a:r>
              <a:rPr lang="en-US"/>
              <a:t>Click to edit Master title style</a:t>
            </a:r>
            <a:endParaRPr lang="en-US" dirty="0"/>
          </a:p>
        </p:txBody>
      </p:sp>
      <p:sp>
        <p:nvSpPr>
          <p:cNvPr id="3" name="Subtitle 2"/>
          <p:cNvSpPr>
            <a:spLocks noGrp="1"/>
          </p:cNvSpPr>
          <p:nvPr>
            <p:ph type="subTitle" idx="1"/>
          </p:nvPr>
        </p:nvSpPr>
        <p:spPr>
          <a:xfrm>
            <a:off x="1371600" y="2008145"/>
            <a:ext cx="6400800" cy="680735"/>
          </a:xfrm>
        </p:spPr>
        <p:txBody>
          <a:bodyPr/>
          <a:lstStyle>
            <a:lvl1pPr marL="0" indent="0" algn="ctr">
              <a:buNone/>
              <a:defRPr sz="1500" baseline="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sp>
        <p:nvSpPr>
          <p:cNvPr id="8" name="Text Box 3"/>
          <p:cNvSpPr txBox="1">
            <a:spLocks noGrp="1" noChangeArrowheads="1"/>
          </p:cNvSpPr>
          <p:nvPr>
            <p:ph type="sldNum" sz="quarter" idx="10"/>
          </p:nvPr>
        </p:nvSpPr>
        <p:spPr/>
        <p:txBody>
          <a:bodyPr/>
          <a:lstStyle>
            <a:lvl1pPr>
              <a:defRPr/>
            </a:lvl1pPr>
          </a:lstStyle>
          <a:p>
            <a:pPr>
              <a:defRPr/>
            </a:pPr>
            <a:fld id="{C624E0B9-5617-4E92-A635-58FEDA74C91A}" type="slidenum">
              <a:rPr lang="en-US" altLang="en-US"/>
              <a:pPr>
                <a:defRPr/>
              </a:pPr>
              <a:t>‹#›</a:t>
            </a:fld>
            <a:endParaRPr lang="en-US" altLang="en-US"/>
          </a:p>
        </p:txBody>
      </p:sp>
    </p:spTree>
    <p:extLst>
      <p:ext uri="{BB962C8B-B14F-4D97-AF65-F5344CB8AC3E}">
        <p14:creationId xmlns:p14="http://schemas.microsoft.com/office/powerpoint/2010/main" val="248686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ulleted Slide">
    <p:spTree>
      <p:nvGrpSpPr>
        <p:cNvPr id="1" name=""/>
        <p:cNvGrpSpPr/>
        <p:nvPr/>
      </p:nvGrpSpPr>
      <p:grpSpPr>
        <a:xfrm>
          <a:off x="0" y="0"/>
          <a:ext cx="0" cy="0"/>
          <a:chOff x="0" y="0"/>
          <a:chExt cx="0" cy="0"/>
        </a:xfrm>
      </p:grpSpPr>
      <p:pic>
        <p:nvPicPr>
          <p:cNvPr id="4" name="Picture 6" descr="triangles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2764" y="896542"/>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triangles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64" y="196454"/>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85291" y="1"/>
            <a:ext cx="7772400" cy="1103313"/>
          </a:xfrm>
        </p:spPr>
        <p:txBody>
          <a:bodyPr/>
          <a:lstStyle>
            <a:lvl1pPr>
              <a:defRPr sz="2100" baseline="0">
                <a:solidFill>
                  <a:srgbClr val="0C234B"/>
                </a:solidFill>
              </a:defRPr>
            </a:lvl1pPr>
          </a:lstStyle>
          <a:p>
            <a:r>
              <a:rPr lang="en-US"/>
              <a:t>Click to edit Master title style</a:t>
            </a:r>
            <a:endParaRPr lang="en-US" dirty="0"/>
          </a:p>
        </p:txBody>
      </p:sp>
      <p:sp>
        <p:nvSpPr>
          <p:cNvPr id="13" name="Text Placeholder 2"/>
          <p:cNvSpPr>
            <a:spLocks noGrp="1"/>
          </p:cNvSpPr>
          <p:nvPr>
            <p:ph idx="1"/>
          </p:nvPr>
        </p:nvSpPr>
        <p:spPr>
          <a:xfrm>
            <a:off x="685801" y="1205680"/>
            <a:ext cx="7771891" cy="3423470"/>
          </a:xfrm>
          <a:prstGeom prst="rect">
            <a:avLst/>
          </a:prstGeom>
        </p:spPr>
        <p:txBody>
          <a:bodyPr lIns="91440" tIns="45720" rIns="91440" bIns="45720" rtlCol="0">
            <a:normAutofit/>
          </a:bodyPr>
          <a:lstStyle>
            <a:lvl1pPr algn="l">
              <a:defRPr sz="1800"/>
            </a:lvl1pPr>
            <a:lvl2pPr algn="l">
              <a:defRPr sz="1500"/>
            </a:lvl2pPr>
            <a:lvl3pPr algn="l">
              <a:defRPr sz="1200"/>
            </a:lvl3pPr>
            <a:lvl4pPr algn="l">
              <a:defRPr sz="1050"/>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8"/>
          <p:cNvSpPr>
            <a:spLocks noGrp="1"/>
          </p:cNvSpPr>
          <p:nvPr>
            <p:ph type="sldNum" sz="quarter" idx="10"/>
          </p:nvPr>
        </p:nvSpPr>
        <p:spPr/>
        <p:txBody>
          <a:bodyPr/>
          <a:lstStyle>
            <a:lvl1pPr>
              <a:defRPr/>
            </a:lvl1pPr>
          </a:lstStyle>
          <a:p>
            <a:pPr>
              <a:defRPr/>
            </a:pPr>
            <a:fld id="{76ADD5CA-FD29-4C1B-B2B4-1E1B6203B2EE}" type="slidenum">
              <a:rPr lang="en-US" altLang="en-US"/>
              <a:pPr>
                <a:defRPr/>
              </a:pPr>
              <a:t>‹#›</a:t>
            </a:fld>
            <a:endParaRPr lang="en-US" altLang="en-US"/>
          </a:p>
        </p:txBody>
      </p:sp>
    </p:spTree>
    <p:extLst>
      <p:ext uri="{BB962C8B-B14F-4D97-AF65-F5344CB8AC3E}">
        <p14:creationId xmlns:p14="http://schemas.microsoft.com/office/powerpoint/2010/main" val="37397650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ed Slide">
    <p:spTree>
      <p:nvGrpSpPr>
        <p:cNvPr id="1" name=""/>
        <p:cNvGrpSpPr/>
        <p:nvPr/>
      </p:nvGrpSpPr>
      <p:grpSpPr>
        <a:xfrm>
          <a:off x="0" y="0"/>
          <a:ext cx="0" cy="0"/>
          <a:chOff x="0" y="0"/>
          <a:chExt cx="0" cy="0"/>
        </a:xfrm>
      </p:grpSpPr>
      <p:pic>
        <p:nvPicPr>
          <p:cNvPr id="5" name="Picture 6" descr="triangles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2764" y="896542"/>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riangles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64" y="196454"/>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85291" y="1"/>
            <a:ext cx="7772400" cy="1103313"/>
          </a:xfrm>
        </p:spPr>
        <p:txBody>
          <a:bodyPr/>
          <a:lstStyle>
            <a:lvl1pPr>
              <a:defRPr sz="2100" baseline="0">
                <a:solidFill>
                  <a:srgbClr val="0C234B"/>
                </a:solidFill>
              </a:defRPr>
            </a:lvl1pPr>
          </a:lstStyle>
          <a:p>
            <a:r>
              <a:rPr lang="en-US"/>
              <a:t>Click to edit Master title style</a:t>
            </a:r>
            <a:endParaRPr lang="en-US" dirty="0"/>
          </a:p>
        </p:txBody>
      </p:sp>
      <p:sp>
        <p:nvSpPr>
          <p:cNvPr id="13" name="Text Placeholder 2"/>
          <p:cNvSpPr>
            <a:spLocks noGrp="1"/>
          </p:cNvSpPr>
          <p:nvPr>
            <p:ph idx="1"/>
          </p:nvPr>
        </p:nvSpPr>
        <p:spPr>
          <a:xfrm>
            <a:off x="685801" y="1205680"/>
            <a:ext cx="3678907" cy="3434531"/>
          </a:xfrm>
          <a:prstGeom prst="rect">
            <a:avLst/>
          </a:prstGeom>
        </p:spPr>
        <p:txBody>
          <a:bodyPr lIns="91440" tIns="45720" rIns="91440" bIns="45720" rtlCol="0">
            <a:normAutofit/>
          </a:bodyPr>
          <a:lstStyle>
            <a:lvl1pPr algn="l">
              <a:defRPr sz="1800"/>
            </a:lvl1pPr>
            <a:lvl2pPr algn="l">
              <a:defRPr sz="1500"/>
            </a:lvl2pPr>
            <a:lvl3pPr algn="l">
              <a:defRPr sz="1200"/>
            </a:lvl3pPr>
            <a:lvl4pPr algn="l">
              <a:defRPr sz="1050"/>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idx="13"/>
          </p:nvPr>
        </p:nvSpPr>
        <p:spPr>
          <a:xfrm>
            <a:off x="4762444" y="1205680"/>
            <a:ext cx="3695756" cy="3434531"/>
          </a:xfrm>
          <a:prstGeom prst="rect">
            <a:avLst/>
          </a:prstGeom>
        </p:spPr>
        <p:txBody>
          <a:bodyPr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8"/>
          <p:cNvSpPr>
            <a:spLocks noGrp="1"/>
          </p:cNvSpPr>
          <p:nvPr>
            <p:ph type="sldNum" sz="quarter" idx="14"/>
          </p:nvPr>
        </p:nvSpPr>
        <p:spPr/>
        <p:txBody>
          <a:bodyPr/>
          <a:lstStyle>
            <a:lvl1pPr>
              <a:defRPr/>
            </a:lvl1pPr>
          </a:lstStyle>
          <a:p>
            <a:pPr>
              <a:defRPr/>
            </a:pPr>
            <a:fld id="{7938E714-6487-428B-8B4A-826E7C52C38D}" type="slidenum">
              <a:rPr lang="en-US" altLang="en-US"/>
              <a:pPr>
                <a:defRPr/>
              </a:pPr>
              <a:t>‹#›</a:t>
            </a:fld>
            <a:endParaRPr lang="en-US" altLang="en-US"/>
          </a:p>
        </p:txBody>
      </p:sp>
    </p:spTree>
    <p:extLst>
      <p:ext uri="{BB962C8B-B14F-4D97-AF65-F5344CB8AC3E}">
        <p14:creationId xmlns:p14="http://schemas.microsoft.com/office/powerpoint/2010/main" val="261110537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ragraph Content">
    <p:spTree>
      <p:nvGrpSpPr>
        <p:cNvPr id="1" name=""/>
        <p:cNvGrpSpPr/>
        <p:nvPr/>
      </p:nvGrpSpPr>
      <p:grpSpPr>
        <a:xfrm>
          <a:off x="0" y="0"/>
          <a:ext cx="0" cy="0"/>
          <a:chOff x="0" y="0"/>
          <a:chExt cx="0" cy="0"/>
        </a:xfrm>
      </p:grpSpPr>
      <p:pic>
        <p:nvPicPr>
          <p:cNvPr id="5" name="Picture 6" descr="triangles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2764" y="896542"/>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riangles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64" y="196454"/>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291" y="1"/>
            <a:ext cx="7772400" cy="1103313"/>
          </a:xfrm>
        </p:spPr>
        <p:txBody>
          <a:bodyPr/>
          <a:lstStyle>
            <a:lvl1pPr>
              <a:defRPr sz="2100" baseline="0">
                <a:solidFill>
                  <a:srgbClr val="0C234B"/>
                </a:solidFill>
              </a:defRPr>
            </a:lvl1pPr>
          </a:lstStyle>
          <a:p>
            <a:r>
              <a:rPr lang="en-US"/>
              <a:t>Click to edit Master title style</a:t>
            </a:r>
            <a:endParaRPr lang="en-US" dirty="0"/>
          </a:p>
        </p:txBody>
      </p:sp>
      <p:sp>
        <p:nvSpPr>
          <p:cNvPr id="12" name="Text Placeholder 2"/>
          <p:cNvSpPr>
            <a:spLocks noGrp="1"/>
          </p:cNvSpPr>
          <p:nvPr>
            <p:ph idx="1"/>
          </p:nvPr>
        </p:nvSpPr>
        <p:spPr>
          <a:xfrm>
            <a:off x="900813" y="1535451"/>
            <a:ext cx="3657600" cy="2745268"/>
          </a:xfrm>
          <a:prstGeom prst="rect">
            <a:avLst/>
          </a:prstGeom>
        </p:spPr>
        <p:txBody>
          <a:bodyPr lIns="91440" tIns="45720" rIns="91440" bIns="45720" rtlCol="0">
            <a:normAutofit/>
          </a:bodyPr>
          <a:lstStyle>
            <a:lvl1pPr marL="0" marR="0" indent="0" algn="l" defTabSz="685800" rtl="0" eaLnBrk="0" fontAlgn="base" latinLnBrk="0" hangingPunct="0">
              <a:lnSpc>
                <a:spcPct val="100000"/>
              </a:lnSpc>
              <a:spcBef>
                <a:spcPts val="600"/>
              </a:spcBef>
              <a:spcAft>
                <a:spcPct val="0"/>
              </a:spcAft>
              <a:buClrTx/>
              <a:buSzTx/>
              <a:buFontTx/>
              <a:buNone/>
              <a:tabLst/>
              <a:defRPr sz="1050" b="0" i="0"/>
            </a:lvl1pPr>
          </a:lstStyle>
          <a:p>
            <a:pPr lvl="0"/>
            <a:r>
              <a:rPr lang="en-US"/>
              <a:t>Click to edit Master text styles</a:t>
            </a:r>
          </a:p>
          <a:p>
            <a:pPr lvl="1"/>
            <a:r>
              <a:rPr lang="en-US"/>
              <a:t>Second level</a:t>
            </a:r>
          </a:p>
        </p:txBody>
      </p:sp>
      <p:sp>
        <p:nvSpPr>
          <p:cNvPr id="14" name="Text Placeholder 2"/>
          <p:cNvSpPr>
            <a:spLocks noGrp="1"/>
          </p:cNvSpPr>
          <p:nvPr>
            <p:ph idx="11"/>
          </p:nvPr>
        </p:nvSpPr>
        <p:spPr>
          <a:xfrm>
            <a:off x="916586" y="1194620"/>
            <a:ext cx="3845859" cy="353163"/>
          </a:xfrm>
          <a:prstGeom prst="rect">
            <a:avLst/>
          </a:prstGeom>
        </p:spPr>
        <p:txBody>
          <a:bodyPr lIns="91440" tIns="45720" rIns="91440" bIns="45720" rtlCol="0">
            <a:normAutofit/>
          </a:bodyPr>
          <a:lstStyle>
            <a:lvl1pPr marL="0" marR="0" indent="0" algn="l" defTabSz="685800" rtl="0" eaLnBrk="0" fontAlgn="base" latinLnBrk="0" hangingPunct="0">
              <a:lnSpc>
                <a:spcPct val="100000"/>
              </a:lnSpc>
              <a:spcBef>
                <a:spcPts val="600"/>
              </a:spcBef>
              <a:spcAft>
                <a:spcPct val="0"/>
              </a:spcAft>
              <a:buClrTx/>
              <a:buSzTx/>
              <a:buFontTx/>
              <a:buNone/>
              <a:tabLst/>
              <a:defRPr sz="1350" b="0" i="0">
                <a:solidFill>
                  <a:srgbClr val="0C234B"/>
                </a:solidFill>
              </a:defRPr>
            </a:lvl1pPr>
          </a:lstStyle>
          <a:p>
            <a:pPr lvl="0"/>
            <a:r>
              <a:rPr lang="en-US"/>
              <a:t>Click to edit Master text styles</a:t>
            </a:r>
          </a:p>
        </p:txBody>
      </p:sp>
      <p:sp>
        <p:nvSpPr>
          <p:cNvPr id="7" name="Text Box 3"/>
          <p:cNvSpPr txBox="1">
            <a:spLocks noGrp="1" noChangeArrowheads="1"/>
          </p:cNvSpPr>
          <p:nvPr>
            <p:ph type="sldNum" sz="quarter" idx="12"/>
          </p:nvPr>
        </p:nvSpPr>
        <p:spPr/>
        <p:txBody>
          <a:bodyPr/>
          <a:lstStyle>
            <a:lvl1pPr>
              <a:defRPr/>
            </a:lvl1pPr>
          </a:lstStyle>
          <a:p>
            <a:pPr>
              <a:defRPr/>
            </a:pPr>
            <a:fld id="{73B43414-544E-4ABD-8D41-ABC18C1268A8}" type="slidenum">
              <a:rPr lang="en-US" altLang="en-US"/>
              <a:pPr>
                <a:defRPr/>
              </a:pPr>
              <a:t>‹#›</a:t>
            </a:fld>
            <a:endParaRPr lang="en-US" altLang="en-US"/>
          </a:p>
        </p:txBody>
      </p:sp>
    </p:spTree>
    <p:extLst>
      <p:ext uri="{BB962C8B-B14F-4D97-AF65-F5344CB8AC3E}">
        <p14:creationId xmlns:p14="http://schemas.microsoft.com/office/powerpoint/2010/main" val="7726536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Paragraph Content">
    <p:spTree>
      <p:nvGrpSpPr>
        <p:cNvPr id="1" name=""/>
        <p:cNvGrpSpPr/>
        <p:nvPr/>
      </p:nvGrpSpPr>
      <p:grpSpPr>
        <a:xfrm>
          <a:off x="0" y="0"/>
          <a:ext cx="0" cy="0"/>
          <a:chOff x="0" y="0"/>
          <a:chExt cx="0" cy="0"/>
        </a:xfrm>
      </p:grpSpPr>
      <p:pic>
        <p:nvPicPr>
          <p:cNvPr id="5" name="Picture 6" descr="triangles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2764" y="896542"/>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riangles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64" y="196454"/>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291" y="1"/>
            <a:ext cx="7772400" cy="1103313"/>
          </a:xfrm>
        </p:spPr>
        <p:txBody>
          <a:bodyPr/>
          <a:lstStyle>
            <a:lvl1pPr>
              <a:defRPr sz="2100" baseline="0">
                <a:solidFill>
                  <a:srgbClr val="0C234B"/>
                </a:solidFill>
              </a:defRPr>
            </a:lvl1pPr>
          </a:lstStyle>
          <a:p>
            <a:r>
              <a:rPr lang="en-US"/>
              <a:t>Click to edit Master title style</a:t>
            </a:r>
            <a:endParaRPr lang="en-US" dirty="0"/>
          </a:p>
        </p:txBody>
      </p:sp>
      <p:sp>
        <p:nvSpPr>
          <p:cNvPr id="12" name="Text Placeholder 2"/>
          <p:cNvSpPr>
            <a:spLocks noGrp="1"/>
          </p:cNvSpPr>
          <p:nvPr>
            <p:ph idx="1"/>
          </p:nvPr>
        </p:nvSpPr>
        <p:spPr>
          <a:xfrm>
            <a:off x="914401" y="1205682"/>
            <a:ext cx="3450309" cy="3423469"/>
          </a:xfrm>
          <a:prstGeom prst="rect">
            <a:avLst/>
          </a:prstGeom>
        </p:spPr>
        <p:txBody>
          <a:bodyPr lIns="91440" tIns="45720" rIns="91440" bIns="45720" rtlCol="0">
            <a:normAutofit/>
          </a:bodyPr>
          <a:lstStyle>
            <a:lvl1pPr marL="0" marR="0" indent="0" algn="l" defTabSz="685800" rtl="0" eaLnBrk="0" fontAlgn="base" latinLnBrk="0" hangingPunct="0">
              <a:lnSpc>
                <a:spcPct val="100000"/>
              </a:lnSpc>
              <a:spcBef>
                <a:spcPts val="600"/>
              </a:spcBef>
              <a:spcAft>
                <a:spcPct val="0"/>
              </a:spcAft>
              <a:buClrTx/>
              <a:buSzTx/>
              <a:buFontTx/>
              <a:buNone/>
              <a:tabLst/>
              <a:defRPr/>
            </a:lvl1pPr>
          </a:lstStyle>
          <a:p>
            <a:pPr lvl="0"/>
            <a:r>
              <a:rPr lang="en-US"/>
              <a:t>Click to edit Master text styles</a:t>
            </a:r>
          </a:p>
          <a:p>
            <a:pPr lvl="1"/>
            <a:r>
              <a:rPr lang="en-US"/>
              <a:t>Second level</a:t>
            </a:r>
          </a:p>
        </p:txBody>
      </p:sp>
      <p:sp>
        <p:nvSpPr>
          <p:cNvPr id="15" name="Text Placeholder 2"/>
          <p:cNvSpPr>
            <a:spLocks noGrp="1"/>
          </p:cNvSpPr>
          <p:nvPr>
            <p:ph idx="13"/>
          </p:nvPr>
        </p:nvSpPr>
        <p:spPr>
          <a:xfrm>
            <a:off x="4772590" y="1205682"/>
            <a:ext cx="3457010" cy="3423469"/>
          </a:xfrm>
          <a:prstGeom prst="rect">
            <a:avLst/>
          </a:prstGeom>
        </p:spPr>
        <p:txBody>
          <a:bodyPr lIns="91440" tIns="45720" rIns="91440" bIns="45720" rtlCol="0">
            <a:normAutofit/>
          </a:bodyPr>
          <a:lstStyle>
            <a:lvl1pPr marL="0" marR="0" indent="0" algn="l" defTabSz="685800" rtl="0" eaLnBrk="0" fontAlgn="base" latinLnBrk="0" hangingPunct="0">
              <a:lnSpc>
                <a:spcPct val="100000"/>
              </a:lnSpc>
              <a:spcBef>
                <a:spcPts val="600"/>
              </a:spcBef>
              <a:spcAft>
                <a:spcPct val="0"/>
              </a:spcAft>
              <a:buClrTx/>
              <a:buSzTx/>
              <a:buFontTx/>
              <a:buNone/>
              <a:tabLst/>
              <a:defRPr/>
            </a:lvl1pPr>
          </a:lstStyle>
          <a:p>
            <a:pPr lvl="0"/>
            <a:r>
              <a:rPr lang="en-US"/>
              <a:t>Click to edit Master text styles</a:t>
            </a:r>
          </a:p>
          <a:p>
            <a:pPr lvl="1"/>
            <a:r>
              <a:rPr lang="en-US"/>
              <a:t>Second level</a:t>
            </a:r>
          </a:p>
        </p:txBody>
      </p:sp>
      <p:sp>
        <p:nvSpPr>
          <p:cNvPr id="7" name="Slide Number Placeholder 6"/>
          <p:cNvSpPr>
            <a:spLocks noGrp="1"/>
          </p:cNvSpPr>
          <p:nvPr>
            <p:ph type="sldNum" sz="quarter" idx="14"/>
          </p:nvPr>
        </p:nvSpPr>
        <p:spPr/>
        <p:txBody>
          <a:bodyPr/>
          <a:lstStyle>
            <a:lvl1pPr>
              <a:defRPr/>
            </a:lvl1pPr>
          </a:lstStyle>
          <a:p>
            <a:pPr>
              <a:defRPr/>
            </a:pPr>
            <a:fld id="{2283A3A9-7451-4459-ADE8-0B42BD859184}" type="slidenum">
              <a:rPr lang="en-US" altLang="en-US"/>
              <a:pPr>
                <a:defRPr/>
              </a:pPr>
              <a:t>‹#›</a:t>
            </a:fld>
            <a:endParaRPr lang="en-US" altLang="en-US"/>
          </a:p>
        </p:txBody>
      </p:sp>
    </p:spTree>
    <p:extLst>
      <p:ext uri="{BB962C8B-B14F-4D97-AF65-F5344CB8AC3E}">
        <p14:creationId xmlns:p14="http://schemas.microsoft.com/office/powerpoint/2010/main" val="13526038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ement Slide">
    <p:spTree>
      <p:nvGrpSpPr>
        <p:cNvPr id="1" name=""/>
        <p:cNvGrpSpPr/>
        <p:nvPr/>
      </p:nvGrpSpPr>
      <p:grpSpPr>
        <a:xfrm>
          <a:off x="0" y="0"/>
          <a:ext cx="0" cy="0"/>
          <a:chOff x="0" y="0"/>
          <a:chExt cx="0" cy="0"/>
        </a:xfrm>
      </p:grpSpPr>
      <p:sp>
        <p:nvSpPr>
          <p:cNvPr id="4" name="Title 1"/>
          <p:cNvSpPr txBox="1">
            <a:spLocks/>
          </p:cNvSpPr>
          <p:nvPr/>
        </p:nvSpPr>
        <p:spPr bwMode="auto">
          <a:xfrm>
            <a:off x="685800" y="0"/>
            <a:ext cx="7772400" cy="11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lIns="28575" tIns="28575" rIns="28575" bIns="28575" anchor="ctr"/>
          <a:lstStyle>
            <a:lvl1pPr algn="ctr" rtl="0" eaLnBrk="0" fontAlgn="base" hangingPunct="0">
              <a:spcBef>
                <a:spcPct val="0"/>
              </a:spcBef>
              <a:spcAft>
                <a:spcPct val="0"/>
              </a:spcAft>
              <a:defRPr sz="2000" b="1" i="0" baseline="0">
                <a:solidFill>
                  <a:srgbClr val="C8D9D8"/>
                </a:solidFill>
                <a:latin typeface="+mj-lt"/>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a:defRPr/>
            </a:pPr>
            <a:r>
              <a:rPr lang="en-US" sz="2100" dirty="0">
                <a:solidFill>
                  <a:srgbClr val="0C234B"/>
                </a:solidFill>
              </a:rPr>
              <a:t>SAMPLE HEADER</a:t>
            </a:r>
          </a:p>
        </p:txBody>
      </p:sp>
      <p:pic>
        <p:nvPicPr>
          <p:cNvPr id="5" name="Picture 8" descr="triangles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2764" y="896542"/>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triangles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64" y="196454"/>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291" y="1213174"/>
            <a:ext cx="7772400" cy="514349"/>
          </a:xfrm>
        </p:spPr>
        <p:txBody>
          <a:bodyPr/>
          <a:lstStyle>
            <a:lvl1pPr>
              <a:defRPr sz="2550" b="0" i="0" baseline="0">
                <a:latin typeface="Times New Roman"/>
              </a:defRPr>
            </a:lvl1pPr>
          </a:lstStyle>
          <a:p>
            <a:r>
              <a:rPr lang="en-US"/>
              <a:t>Click to edit Master title style</a:t>
            </a:r>
            <a:endParaRPr lang="en-US" dirty="0"/>
          </a:p>
        </p:txBody>
      </p:sp>
      <p:sp>
        <p:nvSpPr>
          <p:cNvPr id="11" name="Text Placeholder 2"/>
          <p:cNvSpPr>
            <a:spLocks noGrp="1"/>
          </p:cNvSpPr>
          <p:nvPr>
            <p:ph idx="13"/>
          </p:nvPr>
        </p:nvSpPr>
        <p:spPr>
          <a:xfrm>
            <a:off x="1373996" y="1898972"/>
            <a:ext cx="6387287" cy="2730178"/>
          </a:xfrm>
          <a:prstGeom prst="rect">
            <a:avLst/>
          </a:prstGeom>
        </p:spPr>
        <p:txBody>
          <a:bodyPr lIns="91440" tIns="45720" rIns="91440" bIns="45720" rtlCol="0">
            <a:normAutofit/>
          </a:bodyPr>
          <a:lstStyle>
            <a:lvl1pPr marL="0" marR="0" indent="0" algn="l" defTabSz="685800" rtl="0" eaLnBrk="0" fontAlgn="base" latinLnBrk="0" hangingPunct="0">
              <a:lnSpc>
                <a:spcPct val="100000"/>
              </a:lnSpc>
              <a:spcBef>
                <a:spcPts val="600"/>
              </a:spcBef>
              <a:spcAft>
                <a:spcPct val="0"/>
              </a:spcAft>
              <a:buClrTx/>
              <a:buSzTx/>
              <a:buFontTx/>
              <a:buNone/>
              <a:tabLst/>
              <a:defRPr sz="1350" b="1"/>
            </a:lvl1pPr>
          </a:lstStyle>
          <a:p>
            <a:pPr lvl="0"/>
            <a:r>
              <a:rPr lang="en-US"/>
              <a:t>Click to edit Master text styles</a:t>
            </a:r>
          </a:p>
          <a:p>
            <a:pPr lvl="1"/>
            <a:r>
              <a:rPr lang="en-US"/>
              <a:t>Second level</a:t>
            </a:r>
          </a:p>
        </p:txBody>
      </p:sp>
      <p:sp>
        <p:nvSpPr>
          <p:cNvPr id="7" name="Slide Number Placeholder 5"/>
          <p:cNvSpPr>
            <a:spLocks noGrp="1"/>
          </p:cNvSpPr>
          <p:nvPr>
            <p:ph type="sldNum" sz="quarter" idx="14"/>
          </p:nvPr>
        </p:nvSpPr>
        <p:spPr/>
        <p:txBody>
          <a:bodyPr/>
          <a:lstStyle>
            <a:lvl1pPr>
              <a:defRPr/>
            </a:lvl1pPr>
          </a:lstStyle>
          <a:p>
            <a:pPr>
              <a:defRPr/>
            </a:pPr>
            <a:fld id="{1729BA16-6156-4702-83BB-F05B4161F690}" type="slidenum">
              <a:rPr lang="en-US" altLang="en-US"/>
              <a:pPr>
                <a:defRPr/>
              </a:pPr>
              <a:t>‹#›</a:t>
            </a:fld>
            <a:endParaRPr lang="en-US" altLang="en-US"/>
          </a:p>
        </p:txBody>
      </p:sp>
    </p:spTree>
    <p:extLst>
      <p:ext uri="{BB962C8B-B14F-4D97-AF65-F5344CB8AC3E}">
        <p14:creationId xmlns:p14="http://schemas.microsoft.com/office/powerpoint/2010/main" val="210604208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bject Slide">
    <p:spTree>
      <p:nvGrpSpPr>
        <p:cNvPr id="1" name=""/>
        <p:cNvGrpSpPr/>
        <p:nvPr/>
      </p:nvGrpSpPr>
      <p:grpSpPr>
        <a:xfrm>
          <a:off x="0" y="0"/>
          <a:ext cx="0" cy="0"/>
          <a:chOff x="0" y="0"/>
          <a:chExt cx="0" cy="0"/>
        </a:xfrm>
      </p:grpSpPr>
      <p:sp>
        <p:nvSpPr>
          <p:cNvPr id="4" name="Subtitle 2"/>
          <p:cNvSpPr txBox="1">
            <a:spLocks/>
          </p:cNvSpPr>
          <p:nvPr/>
        </p:nvSpPr>
        <p:spPr bwMode="auto">
          <a:xfrm>
            <a:off x="4641850" y="1351360"/>
            <a:ext cx="3290888" cy="2078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lIns="28575" tIns="28575" rIns="28575" bIns="28575"/>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pPr>
              <a:defRPr/>
            </a:pPr>
            <a:endParaRPr lang="en-US" sz="1500" dirty="0"/>
          </a:p>
        </p:txBody>
      </p:sp>
      <p:pic>
        <p:nvPicPr>
          <p:cNvPr id="5" name="Picture 8" descr="triangles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2764" y="896542"/>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triangles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64" y="196454"/>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291" y="1"/>
            <a:ext cx="7772400" cy="1103313"/>
          </a:xfrm>
        </p:spPr>
        <p:txBody>
          <a:bodyPr/>
          <a:lstStyle>
            <a:lvl1pPr>
              <a:defRPr sz="2100" baseline="0">
                <a:solidFill>
                  <a:srgbClr val="0C234B"/>
                </a:solidFill>
              </a:defRPr>
            </a:lvl1pPr>
          </a:lstStyle>
          <a:p>
            <a:r>
              <a:rPr lang="en-US"/>
              <a:t>Click to edit Master title style</a:t>
            </a:r>
            <a:endParaRPr lang="en-US" dirty="0"/>
          </a:p>
        </p:txBody>
      </p:sp>
      <p:sp>
        <p:nvSpPr>
          <p:cNvPr id="9" name="Content Placeholder 2"/>
          <p:cNvSpPr>
            <a:spLocks noGrp="1"/>
          </p:cNvSpPr>
          <p:nvPr>
            <p:ph sz="half" idx="1"/>
          </p:nvPr>
        </p:nvSpPr>
        <p:spPr>
          <a:xfrm>
            <a:off x="1217339" y="1199988"/>
            <a:ext cx="6467763" cy="283469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7" name="Text Box 3"/>
          <p:cNvSpPr txBox="1">
            <a:spLocks noGrp="1" noChangeArrowheads="1"/>
          </p:cNvSpPr>
          <p:nvPr>
            <p:ph type="sldNum" sz="quarter" idx="10"/>
          </p:nvPr>
        </p:nvSpPr>
        <p:spPr/>
        <p:txBody>
          <a:bodyPr/>
          <a:lstStyle>
            <a:lvl1pPr>
              <a:defRPr/>
            </a:lvl1pPr>
          </a:lstStyle>
          <a:p>
            <a:pPr>
              <a:defRPr/>
            </a:pPr>
            <a:fld id="{5AB87F61-2354-4254-8843-598C01847592}" type="slidenum">
              <a:rPr lang="en-US" altLang="en-US"/>
              <a:pPr>
                <a:defRPr/>
              </a:pPr>
              <a:t>‹#›</a:t>
            </a:fld>
            <a:endParaRPr lang="en-US" altLang="en-US"/>
          </a:p>
        </p:txBody>
      </p:sp>
    </p:spTree>
    <p:extLst>
      <p:ext uri="{BB962C8B-B14F-4D97-AF65-F5344CB8AC3E}">
        <p14:creationId xmlns:p14="http://schemas.microsoft.com/office/powerpoint/2010/main" val="233532242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5" name="Picture 6" descr="triangles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2764" y="896542"/>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riangles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64" y="196454"/>
            <a:ext cx="439737"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685291" y="1187895"/>
            <a:ext cx="7772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sym typeface="Calibri" charset="0"/>
              </a:rPr>
              <a:t>Click icon to add picture</a:t>
            </a:r>
            <a:endParaRPr lang="en-US" noProof="0" dirty="0">
              <a:sym typeface="Calibri" charset="0"/>
            </a:endParaRPr>
          </a:p>
        </p:txBody>
      </p:sp>
      <p:sp>
        <p:nvSpPr>
          <p:cNvPr id="4" name="Text Placeholder 3"/>
          <p:cNvSpPr>
            <a:spLocks noGrp="1"/>
          </p:cNvSpPr>
          <p:nvPr>
            <p:ph type="body" sz="half" idx="2"/>
          </p:nvPr>
        </p:nvSpPr>
        <p:spPr>
          <a:xfrm>
            <a:off x="1792288" y="4297179"/>
            <a:ext cx="5486400" cy="400870"/>
          </a:xfrm>
        </p:spPr>
        <p:txBody>
          <a:bodyPr/>
          <a:lstStyle>
            <a:lvl1pPr marL="0" indent="0">
              <a:buNone/>
              <a:defRPr sz="900">
                <a:solidFill>
                  <a:srgbClr val="0C234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Title 1"/>
          <p:cNvSpPr>
            <a:spLocks noGrp="1"/>
          </p:cNvSpPr>
          <p:nvPr>
            <p:ph type="title"/>
          </p:nvPr>
        </p:nvSpPr>
        <p:spPr>
          <a:xfrm>
            <a:off x="685291" y="1"/>
            <a:ext cx="7772400" cy="1103313"/>
          </a:xfrm>
        </p:spPr>
        <p:txBody>
          <a:bodyPr/>
          <a:lstStyle>
            <a:lvl1pPr>
              <a:defRPr sz="2100" baseline="0">
                <a:solidFill>
                  <a:srgbClr val="0C234B"/>
                </a:solidFil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136FBD39-C79C-4DB2-8EFB-7ECCB3D8F06D}" type="slidenum">
              <a:rPr lang="en-US" altLang="en-US"/>
              <a:pPr>
                <a:defRPr/>
              </a:pPr>
              <a:t>‹#›</a:t>
            </a:fld>
            <a:endParaRPr lang="en-US" altLang="en-US"/>
          </a:p>
        </p:txBody>
      </p:sp>
    </p:spTree>
    <p:extLst>
      <p:ext uri="{BB962C8B-B14F-4D97-AF65-F5344CB8AC3E}">
        <p14:creationId xmlns:p14="http://schemas.microsoft.com/office/powerpoint/2010/main" val="20442661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333807F7-D670-46C4-8FD9-CF2FAD8709AB}" type="slidenum">
              <a:rPr lang="en-US" altLang="en-US"/>
              <a:pPr>
                <a:defRPr/>
              </a:pPr>
              <a:t>‹#›</a:t>
            </a:fld>
            <a:endParaRPr lang="en-US" altLang="en-US"/>
          </a:p>
        </p:txBody>
      </p:sp>
    </p:spTree>
    <p:extLst>
      <p:ext uri="{BB962C8B-B14F-4D97-AF65-F5344CB8AC3E}">
        <p14:creationId xmlns:p14="http://schemas.microsoft.com/office/powerpoint/2010/main" val="21500263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3131D21-4A4F-034C-896A-AD009F94F6BB}" type="slidenum">
              <a:rPr lang="en-US" smtClean="0"/>
              <a:t>‹#›</a:t>
            </a:fld>
            <a:endParaRPr lang="en-US" dirty="0"/>
          </a:p>
        </p:txBody>
      </p:sp>
      <p:sp>
        <p:nvSpPr>
          <p:cNvPr id="10"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13" name="Text Placeholder 2"/>
          <p:cNvSpPr>
            <a:spLocks noGrp="1"/>
          </p:cNvSpPr>
          <p:nvPr>
            <p:ph idx="1"/>
          </p:nvPr>
        </p:nvSpPr>
        <p:spPr>
          <a:xfrm>
            <a:off x="765443" y="1713986"/>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idx="13"/>
          </p:nvPr>
        </p:nvSpPr>
        <p:spPr>
          <a:xfrm>
            <a:off x="4723271" y="1713986"/>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216821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4688681"/>
            <a:ext cx="2133600" cy="357188"/>
          </a:xfrm>
          <a:prstGeom prst="rect">
            <a:avLst/>
          </a:prstGeom>
        </p:spPr>
        <p:txBody>
          <a:bodyPr/>
          <a:lstStyle>
            <a:lvl1pPr eaLnBrk="1" fontAlgn="auto" hangingPunct="1">
              <a:spcBef>
                <a:spcPts val="0"/>
              </a:spcBef>
              <a:spcAft>
                <a:spcPts val="0"/>
              </a:spcAft>
              <a:defRPr>
                <a:solidFill>
                  <a:srgbClr val="000000"/>
                </a:solidFill>
                <a:latin typeface="+mn-lt"/>
                <a:ea typeface="+mn-ea"/>
                <a:cs typeface="+mn-cs"/>
              </a:defRPr>
            </a:lvl1pPr>
          </a:lstStyle>
          <a:p>
            <a:pPr algn="l">
              <a:defRPr/>
            </a:pPr>
            <a:endParaRPr lang="en-US" sz="1350"/>
          </a:p>
        </p:txBody>
      </p:sp>
      <p:sp>
        <p:nvSpPr>
          <p:cNvPr id="3" name="Rectangle 3"/>
          <p:cNvSpPr>
            <a:spLocks noGrp="1" noChangeArrowheads="1"/>
          </p:cNvSpPr>
          <p:nvPr>
            <p:ph type="sldNum" sz="quarter" idx="11"/>
          </p:nvPr>
        </p:nvSpPr>
        <p:spPr/>
        <p:txBody>
          <a:bodyPr/>
          <a:lstStyle>
            <a:lvl1pPr>
              <a:defRPr/>
            </a:lvl1pPr>
          </a:lstStyle>
          <a:p>
            <a:pPr>
              <a:defRPr/>
            </a:pPr>
            <a:fld id="{8021F91C-AC80-473C-958D-2EEA47C17065}" type="slidenum">
              <a:rPr lang="en-US" altLang="en-US"/>
              <a:pPr>
                <a:defRPr/>
              </a:pPr>
              <a:t>‹#›</a:t>
            </a:fld>
            <a:endParaRPr lang="en-US" altLang="en-US"/>
          </a:p>
        </p:txBody>
      </p:sp>
      <p:sp>
        <p:nvSpPr>
          <p:cNvPr id="4" name="Rectangle 14"/>
          <p:cNvSpPr>
            <a:spLocks noGrp="1" noChangeArrowheads="1"/>
          </p:cNvSpPr>
          <p:nvPr>
            <p:ph type="ftr" sz="quarter" idx="12"/>
          </p:nvPr>
        </p:nvSpPr>
        <p:spPr>
          <a:xfrm>
            <a:off x="3124200" y="4686300"/>
            <a:ext cx="2895600" cy="357188"/>
          </a:xfrm>
          <a:prstGeom prst="rect">
            <a:avLst/>
          </a:prstGeom>
        </p:spPr>
        <p:txBody>
          <a:bodyPr/>
          <a:lstStyle>
            <a:lvl1pPr eaLnBrk="1" fontAlgn="auto" hangingPunct="1">
              <a:spcBef>
                <a:spcPts val="0"/>
              </a:spcBef>
              <a:spcAft>
                <a:spcPts val="0"/>
              </a:spcAft>
              <a:defRPr>
                <a:solidFill>
                  <a:srgbClr val="000000"/>
                </a:solidFill>
                <a:latin typeface="+mn-lt"/>
                <a:ea typeface="+mn-ea"/>
                <a:cs typeface="+mn-cs"/>
              </a:defRPr>
            </a:lvl1pPr>
          </a:lstStyle>
          <a:p>
            <a:pPr algn="l">
              <a:defRPr/>
            </a:pPr>
            <a:endParaRPr lang="en-US" sz="1350"/>
          </a:p>
        </p:txBody>
      </p:sp>
    </p:spTree>
    <p:extLst>
      <p:ext uri="{BB962C8B-B14F-4D97-AF65-F5344CB8AC3E}">
        <p14:creationId xmlns:p14="http://schemas.microsoft.com/office/powerpoint/2010/main" val="1019035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noChangeArrowheads="1"/>
          </p:cNvSpPr>
          <p:nvPr>
            <p:ph type="dt" sz="half" idx="10"/>
          </p:nvPr>
        </p:nvSpPr>
        <p:spPr>
          <a:xfrm>
            <a:off x="457200" y="4688681"/>
            <a:ext cx="2133600" cy="357188"/>
          </a:xfrm>
          <a:prstGeom prst="rect">
            <a:avLst/>
          </a:prstGeom>
        </p:spPr>
        <p:txBody>
          <a:bodyPr/>
          <a:lstStyle>
            <a:lvl1pPr eaLnBrk="1" fontAlgn="auto" hangingPunct="1">
              <a:spcBef>
                <a:spcPts val="0"/>
              </a:spcBef>
              <a:spcAft>
                <a:spcPts val="0"/>
              </a:spcAft>
              <a:defRPr>
                <a:solidFill>
                  <a:srgbClr val="000000"/>
                </a:solidFill>
                <a:latin typeface="+mn-lt"/>
                <a:ea typeface="+mn-ea"/>
                <a:cs typeface="+mn-cs"/>
              </a:defRPr>
            </a:lvl1pPr>
          </a:lstStyle>
          <a:p>
            <a:pPr algn="l">
              <a:defRPr/>
            </a:pPr>
            <a:endParaRPr lang="en-US" sz="1350"/>
          </a:p>
        </p:txBody>
      </p:sp>
      <p:sp>
        <p:nvSpPr>
          <p:cNvPr id="4" name="Rectangle 3"/>
          <p:cNvSpPr>
            <a:spLocks noGrp="1" noChangeArrowheads="1"/>
          </p:cNvSpPr>
          <p:nvPr>
            <p:ph type="sldNum" sz="quarter" idx="11"/>
          </p:nvPr>
        </p:nvSpPr>
        <p:spPr/>
        <p:txBody>
          <a:bodyPr/>
          <a:lstStyle>
            <a:lvl1pPr>
              <a:defRPr/>
            </a:lvl1pPr>
          </a:lstStyle>
          <a:p>
            <a:pPr>
              <a:defRPr/>
            </a:pPr>
            <a:fld id="{435C8EED-68CD-4A88-BE91-A4F7B44E66E6}" type="slidenum">
              <a:rPr lang="en-US" altLang="en-US"/>
              <a:pPr>
                <a:defRPr/>
              </a:pPr>
              <a:t>‹#›</a:t>
            </a:fld>
            <a:endParaRPr lang="en-US" altLang="en-US"/>
          </a:p>
        </p:txBody>
      </p:sp>
      <p:sp>
        <p:nvSpPr>
          <p:cNvPr id="5" name="Rectangle 14"/>
          <p:cNvSpPr>
            <a:spLocks noGrp="1" noChangeArrowheads="1"/>
          </p:cNvSpPr>
          <p:nvPr>
            <p:ph type="ftr" sz="quarter" idx="12"/>
          </p:nvPr>
        </p:nvSpPr>
        <p:spPr>
          <a:xfrm>
            <a:off x="3124200" y="4686300"/>
            <a:ext cx="2895600" cy="357188"/>
          </a:xfrm>
          <a:prstGeom prst="rect">
            <a:avLst/>
          </a:prstGeom>
        </p:spPr>
        <p:txBody>
          <a:bodyPr/>
          <a:lstStyle>
            <a:lvl1pPr eaLnBrk="1" fontAlgn="auto" hangingPunct="1">
              <a:spcBef>
                <a:spcPts val="0"/>
              </a:spcBef>
              <a:spcAft>
                <a:spcPts val="0"/>
              </a:spcAft>
              <a:defRPr>
                <a:solidFill>
                  <a:srgbClr val="000000"/>
                </a:solidFill>
                <a:latin typeface="+mn-lt"/>
                <a:ea typeface="+mn-ea"/>
                <a:cs typeface="+mn-cs"/>
              </a:defRPr>
            </a:lvl1pPr>
          </a:lstStyle>
          <a:p>
            <a:pPr algn="l">
              <a:defRPr/>
            </a:pPr>
            <a:endParaRPr lang="en-US" sz="1350"/>
          </a:p>
        </p:txBody>
      </p:sp>
    </p:spTree>
    <p:extLst>
      <p:ext uri="{BB962C8B-B14F-4D97-AF65-F5344CB8AC3E}">
        <p14:creationId xmlns:p14="http://schemas.microsoft.com/office/powerpoint/2010/main" val="3975411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xfrm>
            <a:off x="457200" y="4688681"/>
            <a:ext cx="2133600" cy="357188"/>
          </a:xfrm>
          <a:prstGeom prst="rect">
            <a:avLst/>
          </a:prstGeom>
        </p:spPr>
        <p:txBody>
          <a:bodyPr/>
          <a:lstStyle>
            <a:lvl1pPr eaLnBrk="1" fontAlgn="auto" hangingPunct="1">
              <a:spcBef>
                <a:spcPts val="0"/>
              </a:spcBef>
              <a:spcAft>
                <a:spcPts val="0"/>
              </a:spcAft>
              <a:defRPr>
                <a:solidFill>
                  <a:srgbClr val="000000"/>
                </a:solidFill>
                <a:latin typeface="+mn-lt"/>
                <a:ea typeface="+mn-ea"/>
                <a:cs typeface="+mn-cs"/>
              </a:defRPr>
            </a:lvl1pPr>
          </a:lstStyle>
          <a:p>
            <a:pPr algn="l">
              <a:defRPr/>
            </a:pPr>
            <a:endParaRPr lang="en-US" sz="1350"/>
          </a:p>
        </p:txBody>
      </p:sp>
      <p:sp>
        <p:nvSpPr>
          <p:cNvPr id="6" name="Rectangle 3"/>
          <p:cNvSpPr>
            <a:spLocks noGrp="1" noChangeArrowheads="1"/>
          </p:cNvSpPr>
          <p:nvPr>
            <p:ph type="sldNum" sz="quarter" idx="11"/>
          </p:nvPr>
        </p:nvSpPr>
        <p:spPr/>
        <p:txBody>
          <a:bodyPr/>
          <a:lstStyle>
            <a:lvl1pPr>
              <a:defRPr/>
            </a:lvl1pPr>
          </a:lstStyle>
          <a:p>
            <a:pPr>
              <a:defRPr/>
            </a:pPr>
            <a:fld id="{48B9C8F6-A688-4157-B6BB-140004D8179B}" type="slidenum">
              <a:rPr lang="en-US" altLang="en-US"/>
              <a:pPr>
                <a:defRPr/>
              </a:pPr>
              <a:t>‹#›</a:t>
            </a:fld>
            <a:endParaRPr lang="en-US" altLang="en-US"/>
          </a:p>
        </p:txBody>
      </p:sp>
      <p:sp>
        <p:nvSpPr>
          <p:cNvPr id="7" name="Rectangle 14"/>
          <p:cNvSpPr>
            <a:spLocks noGrp="1" noChangeArrowheads="1"/>
          </p:cNvSpPr>
          <p:nvPr>
            <p:ph type="ftr" sz="quarter" idx="12"/>
          </p:nvPr>
        </p:nvSpPr>
        <p:spPr>
          <a:xfrm>
            <a:off x="3124200" y="4686300"/>
            <a:ext cx="2895600" cy="357188"/>
          </a:xfrm>
          <a:prstGeom prst="rect">
            <a:avLst/>
          </a:prstGeom>
        </p:spPr>
        <p:txBody>
          <a:bodyPr/>
          <a:lstStyle>
            <a:lvl1pPr eaLnBrk="1" fontAlgn="auto" hangingPunct="1">
              <a:spcBef>
                <a:spcPts val="0"/>
              </a:spcBef>
              <a:spcAft>
                <a:spcPts val="0"/>
              </a:spcAft>
              <a:defRPr>
                <a:solidFill>
                  <a:srgbClr val="000000"/>
                </a:solidFill>
                <a:latin typeface="+mn-lt"/>
                <a:ea typeface="+mn-ea"/>
                <a:cs typeface="+mn-cs"/>
              </a:defRPr>
            </a:lvl1pPr>
          </a:lstStyle>
          <a:p>
            <a:pPr algn="l">
              <a:defRPr/>
            </a:pPr>
            <a:endParaRPr lang="en-US" sz="1350"/>
          </a:p>
        </p:txBody>
      </p:sp>
    </p:spTree>
    <p:extLst>
      <p:ext uri="{BB962C8B-B14F-4D97-AF65-F5344CB8AC3E}">
        <p14:creationId xmlns:p14="http://schemas.microsoft.com/office/powerpoint/2010/main" val="1534037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457200" y="4688681"/>
            <a:ext cx="2133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
        <p:nvSpPr>
          <p:cNvPr id="5" name="Rectangle 3"/>
          <p:cNvSpPr>
            <a:spLocks noGrp="1" noChangeArrowheads="1"/>
          </p:cNvSpPr>
          <p:nvPr>
            <p:ph type="sldNum" sz="quarter" idx="11"/>
          </p:nvPr>
        </p:nvSpPr>
        <p:spPr/>
        <p:txBody>
          <a:bodyPr/>
          <a:lstStyle>
            <a:lvl1pPr>
              <a:defRPr/>
            </a:lvl1pPr>
          </a:lstStyle>
          <a:p>
            <a:pPr>
              <a:defRPr/>
            </a:pPr>
            <a:fld id="{A38D01BB-849A-4212-AA9D-AFD239B58BAA}" type="slidenum">
              <a:rPr lang="en-US" altLang="en-US"/>
              <a:pPr>
                <a:defRPr/>
              </a:pPr>
              <a:t>‹#›</a:t>
            </a:fld>
            <a:endParaRPr lang="en-US" altLang="en-US"/>
          </a:p>
        </p:txBody>
      </p:sp>
      <p:sp>
        <p:nvSpPr>
          <p:cNvPr id="6" name="Rectangle 14"/>
          <p:cNvSpPr>
            <a:spLocks noGrp="1" noChangeArrowheads="1"/>
          </p:cNvSpPr>
          <p:nvPr>
            <p:ph type="ftr" sz="quarter" idx="12"/>
          </p:nvPr>
        </p:nvSpPr>
        <p:spPr>
          <a:xfrm>
            <a:off x="3124200" y="4686300"/>
            <a:ext cx="2895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Tree>
    <p:extLst>
      <p:ext uri="{BB962C8B-B14F-4D97-AF65-F5344CB8AC3E}">
        <p14:creationId xmlns:p14="http://schemas.microsoft.com/office/powerpoint/2010/main" val="1027096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457200" y="4688681"/>
            <a:ext cx="2133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
        <p:nvSpPr>
          <p:cNvPr id="4" name="Rectangle 3"/>
          <p:cNvSpPr>
            <a:spLocks noGrp="1" noChangeArrowheads="1"/>
          </p:cNvSpPr>
          <p:nvPr>
            <p:ph type="sldNum" sz="quarter" idx="11"/>
          </p:nvPr>
        </p:nvSpPr>
        <p:spPr/>
        <p:txBody>
          <a:bodyPr/>
          <a:lstStyle>
            <a:lvl1pPr>
              <a:defRPr/>
            </a:lvl1pPr>
          </a:lstStyle>
          <a:p>
            <a:pPr>
              <a:defRPr/>
            </a:pPr>
            <a:fld id="{13FB994B-489F-4050-B978-56D436D13623}" type="slidenum">
              <a:rPr lang="en-US" altLang="en-US"/>
              <a:pPr>
                <a:defRPr/>
              </a:pPr>
              <a:t>‹#›</a:t>
            </a:fld>
            <a:endParaRPr lang="en-US" altLang="en-US"/>
          </a:p>
        </p:txBody>
      </p:sp>
      <p:sp>
        <p:nvSpPr>
          <p:cNvPr id="5" name="Rectangle 14"/>
          <p:cNvSpPr>
            <a:spLocks noGrp="1" noChangeArrowheads="1"/>
          </p:cNvSpPr>
          <p:nvPr>
            <p:ph type="ftr" sz="quarter" idx="12"/>
          </p:nvPr>
        </p:nvSpPr>
        <p:spPr>
          <a:xfrm>
            <a:off x="3124200" y="4686300"/>
            <a:ext cx="2895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Tree>
    <p:extLst>
      <p:ext uri="{BB962C8B-B14F-4D97-AF65-F5344CB8AC3E}">
        <p14:creationId xmlns:p14="http://schemas.microsoft.com/office/powerpoint/2010/main" val="1564848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xfrm>
            <a:off x="457200" y="4688681"/>
            <a:ext cx="2133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
        <p:nvSpPr>
          <p:cNvPr id="6" name="Rectangle 3"/>
          <p:cNvSpPr>
            <a:spLocks noGrp="1" noChangeArrowheads="1"/>
          </p:cNvSpPr>
          <p:nvPr>
            <p:ph type="sldNum" sz="quarter" idx="11"/>
          </p:nvPr>
        </p:nvSpPr>
        <p:spPr/>
        <p:txBody>
          <a:bodyPr/>
          <a:lstStyle>
            <a:lvl1pPr>
              <a:defRPr/>
            </a:lvl1pPr>
          </a:lstStyle>
          <a:p>
            <a:pPr>
              <a:defRPr/>
            </a:pPr>
            <a:fld id="{80307686-45DE-4845-B9E0-1F103FBCDA66}" type="slidenum">
              <a:rPr lang="en-US" altLang="en-US"/>
              <a:pPr>
                <a:defRPr/>
              </a:pPr>
              <a:t>‹#›</a:t>
            </a:fld>
            <a:endParaRPr lang="en-US" altLang="en-US"/>
          </a:p>
        </p:txBody>
      </p:sp>
      <p:sp>
        <p:nvSpPr>
          <p:cNvPr id="7" name="Rectangle 14"/>
          <p:cNvSpPr>
            <a:spLocks noGrp="1" noChangeArrowheads="1"/>
          </p:cNvSpPr>
          <p:nvPr>
            <p:ph type="ftr" sz="quarter" idx="12"/>
          </p:nvPr>
        </p:nvSpPr>
        <p:spPr>
          <a:xfrm>
            <a:off x="3124200" y="4686300"/>
            <a:ext cx="2895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Tree>
    <p:extLst>
      <p:ext uri="{BB962C8B-B14F-4D97-AF65-F5344CB8AC3E}">
        <p14:creationId xmlns:p14="http://schemas.microsoft.com/office/powerpoint/2010/main" val="2912673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pPr lvl="0"/>
            <a:endParaRPr lang="en-US" noProof="0">
              <a:sym typeface="Calibri" pitchFamily="34" charset="0"/>
            </a:endParaRPr>
          </a:p>
        </p:txBody>
      </p:sp>
      <p:sp>
        <p:nvSpPr>
          <p:cNvPr id="4" name="Rectangle 2"/>
          <p:cNvSpPr>
            <a:spLocks noGrp="1" noChangeArrowheads="1"/>
          </p:cNvSpPr>
          <p:nvPr>
            <p:ph type="dt" sz="half" idx="10"/>
          </p:nvPr>
        </p:nvSpPr>
        <p:spPr>
          <a:xfrm>
            <a:off x="457200" y="4688681"/>
            <a:ext cx="2133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
        <p:nvSpPr>
          <p:cNvPr id="5" name="Rectangle 3"/>
          <p:cNvSpPr>
            <a:spLocks noGrp="1" noChangeArrowheads="1"/>
          </p:cNvSpPr>
          <p:nvPr>
            <p:ph type="sldNum" sz="quarter" idx="11"/>
          </p:nvPr>
        </p:nvSpPr>
        <p:spPr/>
        <p:txBody>
          <a:bodyPr/>
          <a:lstStyle>
            <a:lvl1pPr>
              <a:defRPr/>
            </a:lvl1pPr>
          </a:lstStyle>
          <a:p>
            <a:pPr>
              <a:defRPr/>
            </a:pPr>
            <a:fld id="{BF8376F2-729F-46F8-A967-D7C178D21F29}" type="slidenum">
              <a:rPr lang="en-US" altLang="en-US"/>
              <a:pPr>
                <a:defRPr/>
              </a:pPr>
              <a:t>‹#›</a:t>
            </a:fld>
            <a:endParaRPr lang="en-US" altLang="en-US"/>
          </a:p>
        </p:txBody>
      </p:sp>
      <p:sp>
        <p:nvSpPr>
          <p:cNvPr id="6" name="Rectangle 14"/>
          <p:cNvSpPr>
            <a:spLocks noGrp="1" noChangeArrowheads="1"/>
          </p:cNvSpPr>
          <p:nvPr>
            <p:ph type="ftr" sz="quarter" idx="12"/>
          </p:nvPr>
        </p:nvSpPr>
        <p:spPr>
          <a:xfrm>
            <a:off x="3124200" y="4686300"/>
            <a:ext cx="2895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Tree>
    <p:extLst>
      <p:ext uri="{BB962C8B-B14F-4D97-AF65-F5344CB8AC3E}">
        <p14:creationId xmlns:p14="http://schemas.microsoft.com/office/powerpoint/2010/main" val="1696692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200151"/>
            <a:ext cx="4038600" cy="3394472"/>
          </a:xfrm>
        </p:spPr>
        <p:txBody>
          <a:bodyPr/>
          <a:lstStyle/>
          <a:p>
            <a:pPr lvl="0"/>
            <a:endParaRPr lang="en-US" noProof="0">
              <a:sym typeface="Calibri" pitchFamily="34" charset="0"/>
            </a:endParaRPr>
          </a:p>
        </p:txBody>
      </p:sp>
      <p:sp>
        <p:nvSpPr>
          <p:cNvPr id="5" name="Rectangle 2"/>
          <p:cNvSpPr>
            <a:spLocks noGrp="1" noChangeArrowheads="1"/>
          </p:cNvSpPr>
          <p:nvPr>
            <p:ph type="dt" sz="half" idx="10"/>
          </p:nvPr>
        </p:nvSpPr>
        <p:spPr>
          <a:xfrm>
            <a:off x="457200" y="4688681"/>
            <a:ext cx="2133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
        <p:nvSpPr>
          <p:cNvPr id="6" name="Rectangle 3"/>
          <p:cNvSpPr>
            <a:spLocks noGrp="1" noChangeArrowheads="1"/>
          </p:cNvSpPr>
          <p:nvPr>
            <p:ph type="sldNum" sz="quarter" idx="11"/>
          </p:nvPr>
        </p:nvSpPr>
        <p:spPr/>
        <p:txBody>
          <a:bodyPr/>
          <a:lstStyle>
            <a:lvl1pPr>
              <a:defRPr/>
            </a:lvl1pPr>
          </a:lstStyle>
          <a:p>
            <a:pPr>
              <a:defRPr/>
            </a:pPr>
            <a:fld id="{9707CD15-2718-4A77-A919-335DB951C5CA}" type="slidenum">
              <a:rPr lang="en-US" altLang="en-US"/>
              <a:pPr>
                <a:defRPr/>
              </a:pPr>
              <a:t>‹#›</a:t>
            </a:fld>
            <a:endParaRPr lang="en-US" altLang="en-US"/>
          </a:p>
        </p:txBody>
      </p:sp>
      <p:sp>
        <p:nvSpPr>
          <p:cNvPr id="7" name="Rectangle 14"/>
          <p:cNvSpPr>
            <a:spLocks noGrp="1" noChangeArrowheads="1"/>
          </p:cNvSpPr>
          <p:nvPr>
            <p:ph type="ftr" sz="quarter" idx="12"/>
          </p:nvPr>
        </p:nvSpPr>
        <p:spPr>
          <a:xfrm>
            <a:off x="3124200" y="4686300"/>
            <a:ext cx="2895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Tree>
    <p:extLst>
      <p:ext uri="{BB962C8B-B14F-4D97-AF65-F5344CB8AC3E}">
        <p14:creationId xmlns:p14="http://schemas.microsoft.com/office/powerpoint/2010/main" val="374442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xfrm>
            <a:off x="457200" y="4688681"/>
            <a:ext cx="2133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
        <p:nvSpPr>
          <p:cNvPr id="6" name="Rectangle 3"/>
          <p:cNvSpPr>
            <a:spLocks noGrp="1" noChangeArrowheads="1"/>
          </p:cNvSpPr>
          <p:nvPr>
            <p:ph type="sldNum" sz="quarter" idx="11"/>
          </p:nvPr>
        </p:nvSpPr>
        <p:spPr/>
        <p:txBody>
          <a:bodyPr/>
          <a:lstStyle>
            <a:lvl1pPr>
              <a:defRPr/>
            </a:lvl1pPr>
          </a:lstStyle>
          <a:p>
            <a:pPr>
              <a:defRPr/>
            </a:pPr>
            <a:fld id="{424435AF-6523-4346-9857-0C2FD997FE67}" type="slidenum">
              <a:rPr lang="en-US" altLang="en-US"/>
              <a:pPr>
                <a:defRPr/>
              </a:pPr>
              <a:t>‹#›</a:t>
            </a:fld>
            <a:endParaRPr lang="en-US" altLang="en-US"/>
          </a:p>
        </p:txBody>
      </p:sp>
      <p:sp>
        <p:nvSpPr>
          <p:cNvPr id="7" name="Rectangle 14"/>
          <p:cNvSpPr>
            <a:spLocks noGrp="1" noChangeArrowheads="1"/>
          </p:cNvSpPr>
          <p:nvPr>
            <p:ph type="ftr" sz="quarter" idx="12"/>
          </p:nvPr>
        </p:nvSpPr>
        <p:spPr>
          <a:xfrm>
            <a:off x="3124200" y="4686300"/>
            <a:ext cx="2895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Tree>
    <p:extLst>
      <p:ext uri="{BB962C8B-B14F-4D97-AF65-F5344CB8AC3E}">
        <p14:creationId xmlns:p14="http://schemas.microsoft.com/office/powerpoint/2010/main" val="109439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xfrm>
            <a:off x="457200" y="4688681"/>
            <a:ext cx="2133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
        <p:nvSpPr>
          <p:cNvPr id="8" name="Rectangle 3"/>
          <p:cNvSpPr>
            <a:spLocks noGrp="1" noChangeArrowheads="1"/>
          </p:cNvSpPr>
          <p:nvPr>
            <p:ph type="sldNum" sz="quarter" idx="11"/>
          </p:nvPr>
        </p:nvSpPr>
        <p:spPr/>
        <p:txBody>
          <a:bodyPr/>
          <a:lstStyle>
            <a:lvl1pPr>
              <a:defRPr/>
            </a:lvl1pPr>
          </a:lstStyle>
          <a:p>
            <a:pPr>
              <a:defRPr/>
            </a:pPr>
            <a:fld id="{D493DC93-3064-40C8-8AFE-AA855753733C}" type="slidenum">
              <a:rPr lang="en-US" altLang="en-US"/>
              <a:pPr>
                <a:defRPr/>
              </a:pPr>
              <a:t>‹#›</a:t>
            </a:fld>
            <a:endParaRPr lang="en-US" altLang="en-US"/>
          </a:p>
        </p:txBody>
      </p:sp>
      <p:sp>
        <p:nvSpPr>
          <p:cNvPr id="9" name="Rectangle 14"/>
          <p:cNvSpPr>
            <a:spLocks noGrp="1" noChangeArrowheads="1"/>
          </p:cNvSpPr>
          <p:nvPr>
            <p:ph type="ftr" sz="quarter" idx="12"/>
          </p:nvPr>
        </p:nvSpPr>
        <p:spPr>
          <a:xfrm>
            <a:off x="3124200" y="4686300"/>
            <a:ext cx="2895600" cy="357188"/>
          </a:xfrm>
          <a:prstGeom prst="rect">
            <a:avLst/>
          </a:prstGeom>
        </p:spPr>
        <p:txBody>
          <a:bodyPr/>
          <a:lstStyle>
            <a:lvl1pPr eaLnBrk="1" fontAlgn="auto" hangingPunct="1">
              <a:spcBef>
                <a:spcPts val="0"/>
              </a:spcBef>
              <a:spcAft>
                <a:spcPts val="0"/>
              </a:spcAft>
              <a:defRPr>
                <a:solidFill>
                  <a:srgbClr val="FFFFFF"/>
                </a:solidFill>
                <a:latin typeface="+mn-lt"/>
                <a:ea typeface="+mn-ea"/>
                <a:cs typeface="+mn-cs"/>
              </a:defRPr>
            </a:lvl1pPr>
          </a:lstStyle>
          <a:p>
            <a:pPr algn="l">
              <a:defRPr/>
            </a:pPr>
            <a:endParaRPr lang="en-US" sz="1350"/>
          </a:p>
        </p:txBody>
      </p:sp>
    </p:spTree>
    <p:extLst>
      <p:ext uri="{BB962C8B-B14F-4D97-AF65-F5344CB8AC3E}">
        <p14:creationId xmlns:p14="http://schemas.microsoft.com/office/powerpoint/2010/main" val="12806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dirty="0"/>
          </a:p>
        </p:txBody>
      </p:sp>
      <p:sp>
        <p:nvSpPr>
          <p:cNvPr id="12" name="Text Placeholder 2"/>
          <p:cNvSpPr>
            <a:spLocks noGrp="1"/>
          </p:cNvSpPr>
          <p:nvPr>
            <p:ph idx="1" hasCustomPrompt="1"/>
          </p:nvPr>
        </p:nvSpPr>
        <p:spPr>
          <a:xfrm>
            <a:off x="950387" y="2157897"/>
            <a:ext cx="3845859" cy="1418046"/>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14" name="Text Placeholder 2"/>
          <p:cNvSpPr>
            <a:spLocks noGrp="1"/>
          </p:cNvSpPr>
          <p:nvPr>
            <p:ph idx="11" hasCustomPrompt="1"/>
          </p:nvPr>
        </p:nvSpPr>
        <p:spPr>
          <a:xfrm>
            <a:off x="930172" y="1817064"/>
            <a:ext cx="3845859" cy="353163"/>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800" b="0" i="0">
                <a:solidFill>
                  <a:srgbClr val="AB0520"/>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PARAGRAPH TITLE</a:t>
            </a:r>
          </a:p>
        </p:txBody>
      </p:sp>
    </p:spTree>
    <p:extLst>
      <p:ext uri="{BB962C8B-B14F-4D97-AF65-F5344CB8AC3E}">
        <p14:creationId xmlns:p14="http://schemas.microsoft.com/office/powerpoint/2010/main" val="13894363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dirty="0"/>
          </a:p>
        </p:txBody>
      </p:sp>
      <p:sp>
        <p:nvSpPr>
          <p:cNvPr id="9"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12" name="Text Placeholder 2"/>
          <p:cNvSpPr>
            <a:spLocks noGrp="1"/>
          </p:cNvSpPr>
          <p:nvPr>
            <p:ph idx="1" hasCustomPrompt="1"/>
          </p:nvPr>
        </p:nvSpPr>
        <p:spPr>
          <a:xfrm>
            <a:off x="987377"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15" name="Text Placeholder 2"/>
          <p:cNvSpPr>
            <a:spLocks noGrp="1"/>
          </p:cNvSpPr>
          <p:nvPr>
            <p:ph idx="13" hasCustomPrompt="1"/>
          </p:nvPr>
        </p:nvSpPr>
        <p:spPr>
          <a:xfrm>
            <a:off x="4772589"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Tree>
    <p:extLst>
      <p:ext uri="{BB962C8B-B14F-4D97-AF65-F5344CB8AC3E}">
        <p14:creationId xmlns:p14="http://schemas.microsoft.com/office/powerpoint/2010/main" val="29492931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dirty="0"/>
          </a:p>
        </p:txBody>
      </p:sp>
      <p:sp>
        <p:nvSpPr>
          <p:cNvPr id="10" name="Subtitle 2"/>
          <p:cNvSpPr txBox="1">
            <a:spLocks/>
          </p:cNvSpPr>
          <p:nvPr userDrawn="1"/>
        </p:nvSpPr>
        <p:spPr bwMode="auto">
          <a:xfrm>
            <a:off x="4641547" y="1350987"/>
            <a:ext cx="3291626" cy="20795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endParaRPr lang="en-US" dirty="0"/>
          </a:p>
        </p:txBody>
      </p:sp>
      <p:sp>
        <p:nvSpPr>
          <p:cNvPr id="9" name="Content Placeholder 2"/>
          <p:cNvSpPr>
            <a:spLocks noGrp="1"/>
          </p:cNvSpPr>
          <p:nvPr>
            <p:ph sz="half" idx="1"/>
          </p:nvPr>
        </p:nvSpPr>
        <p:spPr>
          <a:xfrm>
            <a:off x="1209963" y="1575377"/>
            <a:ext cx="6467763" cy="131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25689441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8789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1792288" y="4297179"/>
            <a:ext cx="5486400" cy="400870"/>
          </a:xfrm>
        </p:spPr>
        <p:txBody>
          <a:bodyPr/>
          <a:lstStyle>
            <a:lvl1pPr marL="0" indent="0">
              <a:buNone/>
              <a:defRPr sz="1200">
                <a:solidFill>
                  <a:srgbClr val="6F86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dirty="0"/>
          </a:p>
        </p:txBody>
      </p:sp>
      <p:sp>
        <p:nvSpPr>
          <p:cNvPr id="8"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Tree>
    <p:extLst>
      <p:ext uri="{BB962C8B-B14F-4D97-AF65-F5344CB8AC3E}">
        <p14:creationId xmlns:p14="http://schemas.microsoft.com/office/powerpoint/2010/main" val="18655712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lign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0"/>
            <a:ext cx="7772400" cy="1103313"/>
          </a:xfrm>
        </p:spPr>
        <p:txBody>
          <a:bodyPr/>
          <a:lstStyle>
            <a:lvl1pPr algn="ctr">
              <a:defRPr sz="2000" baseline="0">
                <a:solidFill>
                  <a:srgbClr val="0C234B"/>
                </a:solidFill>
              </a:defRPr>
            </a:lvl1pPr>
          </a:lstStyle>
          <a:p>
            <a:r>
              <a:rPr lang="en-US" dirty="0"/>
              <a:t>SAMPLE HEADER</a:t>
            </a:r>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dirty="0"/>
          </a:p>
        </p:txBody>
      </p:sp>
      <p:sp>
        <p:nvSpPr>
          <p:cNvPr id="12" name="Text Placeholder 2"/>
          <p:cNvSpPr>
            <a:spLocks noGrp="1"/>
          </p:cNvSpPr>
          <p:nvPr>
            <p:ph idx="1" hasCustomPrompt="1"/>
          </p:nvPr>
        </p:nvSpPr>
        <p:spPr>
          <a:xfrm>
            <a:off x="679135" y="1109775"/>
            <a:ext cx="2255330" cy="2219550"/>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6" name="Picture Placeholder 2"/>
          <p:cNvSpPr>
            <a:spLocks noGrp="1"/>
          </p:cNvSpPr>
          <p:nvPr>
            <p:ph type="pic" idx="11"/>
          </p:nvPr>
        </p:nvSpPr>
        <p:spPr>
          <a:xfrm>
            <a:off x="3049915" y="118789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hasCustomPrompt="1"/>
          </p:nvPr>
        </p:nvSpPr>
        <p:spPr>
          <a:xfrm>
            <a:off x="3049915" y="4297179"/>
            <a:ext cx="5486400" cy="400870"/>
          </a:xfrm>
        </p:spPr>
        <p:txBody>
          <a:bodyPr/>
          <a:lstStyle>
            <a:lvl1pPr marL="0" indent="0">
              <a:buNone/>
              <a:defRPr sz="1200">
                <a:solidFill>
                  <a:srgbClr val="6F86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Tree>
    <p:extLst>
      <p:ext uri="{BB962C8B-B14F-4D97-AF65-F5344CB8AC3E}">
        <p14:creationId xmlns:p14="http://schemas.microsoft.com/office/powerpoint/2010/main" val="15498629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FA3B0AC-9194-3147-91C1-7FC7FBA87A18}" type="slidenum">
              <a:rPr lang="en-US" smtClean="0"/>
              <a:t>‹#›</a:t>
            </a:fld>
            <a:endParaRPr lang="en-US" dirty="0"/>
          </a:p>
        </p:txBody>
      </p:sp>
    </p:spTree>
    <p:extLst>
      <p:ext uri="{BB962C8B-B14F-4D97-AF65-F5344CB8AC3E}">
        <p14:creationId xmlns:p14="http://schemas.microsoft.com/office/powerpoint/2010/main" val="7702130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46D5-8AC6-0A4F-AA7D-40D42D88CB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199CF-C17C-5042-BBCB-46754C43CC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7E69C-FC5D-014E-8986-73D9CE9FD73B}"/>
              </a:ext>
            </a:extLst>
          </p:cNvPr>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5/24/2021</a:t>
            </a:fld>
            <a:endParaRPr lang="en-US" dirty="0"/>
          </a:p>
        </p:txBody>
      </p:sp>
      <p:sp>
        <p:nvSpPr>
          <p:cNvPr id="5" name="Footer Placeholder 4">
            <a:extLst>
              <a:ext uri="{FF2B5EF4-FFF2-40B4-BE49-F238E27FC236}">
                <a16:creationId xmlns:a16="http://schemas.microsoft.com/office/drawing/2014/main" id="{F4F48665-59D1-9F42-B283-7BA3E30D37F9}"/>
              </a:ext>
            </a:extLst>
          </p:cNvPr>
          <p:cNvSpPr>
            <a:spLocks noGrp="1"/>
          </p:cNvSpPr>
          <p:nvPr>
            <p:ph type="ftr" sz="quarter" idx="11"/>
          </p:nvPr>
        </p:nvSpPr>
        <p:spPr/>
        <p:txBody>
          <a:bodyPr/>
          <a:lstStyle/>
          <a:p>
            <a:endParaRPr kumimoji="0" lang="en-US" dirty="0"/>
          </a:p>
        </p:txBody>
      </p:sp>
      <p:sp>
        <p:nvSpPr>
          <p:cNvPr id="6" name="Slide Number Placeholder 5">
            <a:extLst>
              <a:ext uri="{FF2B5EF4-FFF2-40B4-BE49-F238E27FC236}">
                <a16:creationId xmlns:a16="http://schemas.microsoft.com/office/drawing/2014/main" id="{51D39B82-5174-FE45-80DD-7E544695E22D}"/>
              </a:ext>
            </a:extLst>
          </p:cNvPr>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256635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image" Target="../media/image1.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1597025"/>
            <a:ext cx="7772400" cy="1103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dirty="0">
                <a:sym typeface="Calibri" charset="0"/>
              </a:rPr>
              <a:t>Click to edit Master title style</a:t>
            </a:r>
          </a:p>
        </p:txBody>
      </p:sp>
      <p:sp>
        <p:nvSpPr>
          <p:cNvPr id="1026" name="Rectangle 2"/>
          <p:cNvSpPr>
            <a:spLocks noGrp="1" noChangeArrowheads="1"/>
          </p:cNvSpPr>
          <p:nvPr>
            <p:ph type="body" idx="1"/>
          </p:nvPr>
        </p:nvSpPr>
        <p:spPr bwMode="auto">
          <a:xfrm>
            <a:off x="1371600" y="2914650"/>
            <a:ext cx="6400800" cy="19560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dirty="0">
                <a:sym typeface="Calibri"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pic>
        <p:nvPicPr>
          <p:cNvPr id="8" name="Picture 7" descr="triangle_pag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285118" y="4825556"/>
            <a:ext cx="575518" cy="317944"/>
          </a:xfrm>
          <a:prstGeom prst="rect">
            <a:avLst/>
          </a:prstGeom>
        </p:spPr>
      </p:pic>
      <p:sp>
        <p:nvSpPr>
          <p:cNvPr id="1027" name="Text Box 3"/>
          <p:cNvSpPr txBox="1">
            <a:spLocks noGrp="1" noChangeArrowheads="1"/>
          </p:cNvSpPr>
          <p:nvPr>
            <p:ph type="sldNum" sz="quarter" idx="4"/>
          </p:nvPr>
        </p:nvSpPr>
        <p:spPr bwMode="auto">
          <a:xfrm>
            <a:off x="4315389" y="4882202"/>
            <a:ext cx="505516" cy="2612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FFFFFF"/>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49B76813-089B-5346-A50D-90CF445FC7A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88" r:id="rId2"/>
    <p:sldLayoutId id="2147483677" r:id="rId3"/>
    <p:sldLayoutId id="2147483687" r:id="rId4"/>
    <p:sldLayoutId id="2147483678" r:id="rId5"/>
    <p:sldLayoutId id="2147483692" r:id="rId6"/>
    <p:sldLayoutId id="2147483709" r:id="rId7"/>
    <p:sldLayoutId id="2147483708" r:id="rId8"/>
    <p:sldLayoutId id="2147483710" r:id="rId9"/>
    <p:sldLayoutId id="2147483712" r:id="rId10"/>
  </p:sldLayoutIdLst>
  <p:transition/>
  <p:hf hdr="0" ftr="0" dt="0"/>
  <p:txStyles>
    <p:titleStyle>
      <a:lvl1pPr algn="ctr" rtl="0" eaLnBrk="0" fontAlgn="base" hangingPunct="0">
        <a:spcBef>
          <a:spcPct val="0"/>
        </a:spcBef>
        <a:spcAft>
          <a:spcPct val="0"/>
        </a:spcAft>
        <a:defRPr sz="3600" b="1" i="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bwMode="auto">
          <a:xfrm>
            <a:off x="180975" y="0"/>
            <a:ext cx="8782050" cy="4963716"/>
          </a:xfrm>
          <a:prstGeom prst="rect">
            <a:avLst/>
          </a:prstGeom>
          <a:solidFill>
            <a:srgbClr val="B6BEC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150"/>
          </a:p>
        </p:txBody>
      </p:sp>
      <p:sp>
        <p:nvSpPr>
          <p:cNvPr id="1025" name="Rectangle 1"/>
          <p:cNvSpPr>
            <a:spLocks noGrp="1" noChangeArrowheads="1"/>
          </p:cNvSpPr>
          <p:nvPr>
            <p:ph type="title"/>
          </p:nvPr>
        </p:nvSpPr>
        <p:spPr bwMode="auto">
          <a:xfrm>
            <a:off x="685800" y="1596629"/>
            <a:ext cx="7772400" cy="11037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a:sym typeface="Calibri" charset="0"/>
              </a:rPr>
              <a:t>Click to edit Master title style</a:t>
            </a:r>
            <a:endParaRPr lang="en-US" dirty="0">
              <a:sym typeface="Calibri" charset="0"/>
            </a:endParaRPr>
          </a:p>
        </p:txBody>
      </p:sp>
      <p:sp>
        <p:nvSpPr>
          <p:cNvPr id="1026" name="Rectangle 2"/>
          <p:cNvSpPr>
            <a:spLocks noGrp="1" noChangeArrowheads="1"/>
          </p:cNvSpPr>
          <p:nvPr>
            <p:ph type="body" idx="1"/>
          </p:nvPr>
        </p:nvSpPr>
        <p:spPr bwMode="auto">
          <a:xfrm>
            <a:off x="1371600" y="2914650"/>
            <a:ext cx="6400800" cy="131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9" name="Picture 7" descr="triangle_page#.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284663" y="4825603"/>
            <a:ext cx="576262" cy="31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p:cNvSpPr txBox="1">
            <a:spLocks noGrp="1" noChangeArrowheads="1"/>
          </p:cNvSpPr>
          <p:nvPr>
            <p:ph type="sldNum" sz="quarter" idx="4"/>
          </p:nvPr>
        </p:nvSpPr>
        <p:spPr bwMode="auto">
          <a:xfrm>
            <a:off x="4314826" y="4882753"/>
            <a:ext cx="506413" cy="260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eaLnBrk="1" hangingPunct="1">
              <a:defRPr sz="900">
                <a:solidFill>
                  <a:srgbClr val="FFFFFF"/>
                </a:solidFill>
                <a:ea typeface="MS PGothic" pitchFamily="34" charset="-128"/>
                <a:cs typeface="Calibri" pitchFamily="34" charset="0"/>
                <a:sym typeface="Calibri" pitchFamily="34" charset="0"/>
              </a:defRPr>
            </a:lvl1pPr>
          </a:lstStyle>
          <a:p>
            <a:pPr>
              <a:defRPr/>
            </a:pPr>
            <a:fld id="{8C32CB83-4BFB-4393-9772-640142FCD793}" type="slidenum">
              <a:rPr lang="en-US" altLang="en-US">
                <a:latin typeface="Calibri"/>
              </a:rPr>
              <a:pPr>
                <a:defRPr/>
              </a:pPr>
              <a:t>‹#›</a:t>
            </a:fld>
            <a:endParaRPr lang="en-US" altLang="en-US">
              <a:latin typeface="Calibri"/>
            </a:endParaRPr>
          </a:p>
        </p:txBody>
      </p:sp>
    </p:spTree>
    <p:extLst>
      <p:ext uri="{BB962C8B-B14F-4D97-AF65-F5344CB8AC3E}">
        <p14:creationId xmlns:p14="http://schemas.microsoft.com/office/powerpoint/2010/main" val="26722078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p:transition/>
  <p:txStyles>
    <p:titleStyle>
      <a:lvl1pPr algn="ctr" rtl="0" eaLnBrk="0" fontAlgn="base" hangingPunct="0">
        <a:spcBef>
          <a:spcPct val="0"/>
        </a:spcBef>
        <a:spcAft>
          <a:spcPct val="0"/>
        </a:spcAft>
        <a:defRPr sz="3300" b="1">
          <a:solidFill>
            <a:srgbClr val="0C234B"/>
          </a:solidFill>
          <a:latin typeface="+mj-lt"/>
          <a:ea typeface="+mj-ea"/>
          <a:cs typeface="+mj-cs"/>
          <a:sym typeface="Calibri" pitchFamily="34" charset="0"/>
        </a:defRPr>
      </a:lvl1pPr>
      <a:lvl2pPr algn="ctr" rtl="0" eaLnBrk="0" fontAlgn="base" hangingPunct="0">
        <a:spcBef>
          <a:spcPct val="0"/>
        </a:spcBef>
        <a:spcAft>
          <a:spcPct val="0"/>
        </a:spcAft>
        <a:defRPr sz="3300" b="1">
          <a:solidFill>
            <a:srgbClr val="0C234B"/>
          </a:solidFill>
          <a:latin typeface="Calibri" charset="0"/>
          <a:ea typeface="ヒラギノ角ゴ ProN W3" charset="0"/>
          <a:cs typeface="ヒラギノ角ゴ ProN W3" charset="0"/>
          <a:sym typeface="Calibri" pitchFamily="34" charset="0"/>
        </a:defRPr>
      </a:lvl2pPr>
      <a:lvl3pPr algn="ctr" rtl="0" eaLnBrk="0" fontAlgn="base" hangingPunct="0">
        <a:spcBef>
          <a:spcPct val="0"/>
        </a:spcBef>
        <a:spcAft>
          <a:spcPct val="0"/>
        </a:spcAft>
        <a:defRPr sz="3300" b="1">
          <a:solidFill>
            <a:srgbClr val="0C234B"/>
          </a:solidFill>
          <a:latin typeface="Calibri" charset="0"/>
          <a:ea typeface="ヒラギノ角ゴ ProN W3" charset="0"/>
          <a:cs typeface="ヒラギノ角ゴ ProN W3" charset="0"/>
          <a:sym typeface="Calibri" pitchFamily="34" charset="0"/>
        </a:defRPr>
      </a:lvl3pPr>
      <a:lvl4pPr algn="ctr" rtl="0" eaLnBrk="0" fontAlgn="base" hangingPunct="0">
        <a:spcBef>
          <a:spcPct val="0"/>
        </a:spcBef>
        <a:spcAft>
          <a:spcPct val="0"/>
        </a:spcAft>
        <a:defRPr sz="3300" b="1">
          <a:solidFill>
            <a:srgbClr val="0C234B"/>
          </a:solidFill>
          <a:latin typeface="Calibri" charset="0"/>
          <a:ea typeface="ヒラギノ角ゴ ProN W3" charset="0"/>
          <a:cs typeface="ヒラギノ角ゴ ProN W3" charset="0"/>
          <a:sym typeface="Calibri" pitchFamily="34" charset="0"/>
        </a:defRPr>
      </a:lvl4pPr>
      <a:lvl5pPr algn="ctr" rtl="0" eaLnBrk="0" fontAlgn="base" hangingPunct="0">
        <a:spcBef>
          <a:spcPct val="0"/>
        </a:spcBef>
        <a:spcAft>
          <a:spcPct val="0"/>
        </a:spcAft>
        <a:defRPr sz="3300" b="1">
          <a:solidFill>
            <a:srgbClr val="0C234B"/>
          </a:solidFill>
          <a:latin typeface="Calibri" charset="0"/>
          <a:ea typeface="ヒラギノ角ゴ ProN W3" charset="0"/>
          <a:cs typeface="ヒラギノ角ゴ ProN W3" charset="0"/>
          <a:sym typeface="Calibri" pitchFamily="34" charset="0"/>
        </a:defRPr>
      </a:lvl5pPr>
      <a:lvl6pPr marL="342900" algn="ctr" rtl="0" eaLnBrk="1" fontAlgn="base" hangingPunct="1">
        <a:spcBef>
          <a:spcPct val="0"/>
        </a:spcBef>
        <a:spcAft>
          <a:spcPct val="0"/>
        </a:spcAft>
        <a:defRPr sz="3300">
          <a:solidFill>
            <a:schemeClr val="tx1"/>
          </a:solidFill>
          <a:latin typeface="Calibri" charset="0"/>
          <a:ea typeface="ヒラギノ角ゴ ProN W3" charset="0"/>
          <a:cs typeface="ヒラギノ角ゴ ProN W3" charset="0"/>
          <a:sym typeface="Calibri" charset="0"/>
        </a:defRPr>
      </a:lvl6pPr>
      <a:lvl7pPr marL="685800" algn="ctr" rtl="0" eaLnBrk="1" fontAlgn="base" hangingPunct="1">
        <a:spcBef>
          <a:spcPct val="0"/>
        </a:spcBef>
        <a:spcAft>
          <a:spcPct val="0"/>
        </a:spcAft>
        <a:defRPr sz="3300">
          <a:solidFill>
            <a:schemeClr val="tx1"/>
          </a:solidFill>
          <a:latin typeface="Calibri" charset="0"/>
          <a:ea typeface="ヒラギノ角ゴ ProN W3" charset="0"/>
          <a:cs typeface="ヒラギノ角ゴ ProN W3" charset="0"/>
          <a:sym typeface="Calibri" charset="0"/>
        </a:defRPr>
      </a:lvl7pPr>
      <a:lvl8pPr marL="1028700" algn="ctr" rtl="0" eaLnBrk="1" fontAlgn="base" hangingPunct="1">
        <a:spcBef>
          <a:spcPct val="0"/>
        </a:spcBef>
        <a:spcAft>
          <a:spcPct val="0"/>
        </a:spcAft>
        <a:defRPr sz="3300">
          <a:solidFill>
            <a:schemeClr val="tx1"/>
          </a:solidFill>
          <a:latin typeface="Calibri" charset="0"/>
          <a:ea typeface="ヒラギノ角ゴ ProN W3" charset="0"/>
          <a:cs typeface="ヒラギノ角ゴ ProN W3" charset="0"/>
          <a:sym typeface="Calibri" charset="0"/>
        </a:defRPr>
      </a:lvl8pPr>
      <a:lvl9pPr marL="1371600" algn="ctr" rtl="0" eaLnBrk="1" fontAlgn="base" hangingPunct="1">
        <a:spcBef>
          <a:spcPct val="0"/>
        </a:spcBef>
        <a:spcAft>
          <a:spcPct val="0"/>
        </a:spcAft>
        <a:defRPr sz="3300">
          <a:solidFill>
            <a:schemeClr val="tx1"/>
          </a:solidFill>
          <a:latin typeface="Calibri" charset="0"/>
          <a:ea typeface="ヒラギノ角ゴ ProN W3" charset="0"/>
          <a:cs typeface="ヒラギノ角ゴ ProN W3" charset="0"/>
          <a:sym typeface="Calibri" charset="0"/>
        </a:defRPr>
      </a:lvl9pPr>
    </p:titleStyle>
    <p:bodyStyle>
      <a:lvl1pPr marL="257175" indent="-257175" algn="ctr" rtl="0" eaLnBrk="0" fontAlgn="base" hangingPunct="0">
        <a:spcBef>
          <a:spcPts val="600"/>
        </a:spcBef>
        <a:spcAft>
          <a:spcPct val="0"/>
        </a:spcAft>
        <a:buBlip>
          <a:blip r:embed="rId22"/>
        </a:buBlip>
        <a:defRPr sz="1800">
          <a:solidFill>
            <a:srgbClr val="0C234B"/>
          </a:solidFill>
          <a:latin typeface="+mn-lt"/>
          <a:ea typeface="+mn-ea"/>
          <a:cs typeface="+mn-cs"/>
          <a:sym typeface="Calibri" pitchFamily="34" charset="0"/>
        </a:defRPr>
      </a:lvl1pPr>
      <a:lvl2pPr marL="528638" indent="-214313" algn="ctr" rtl="0" eaLnBrk="0" fontAlgn="base" hangingPunct="0">
        <a:spcBef>
          <a:spcPts val="525"/>
        </a:spcBef>
        <a:spcAft>
          <a:spcPct val="0"/>
        </a:spcAft>
        <a:buBlip>
          <a:blip r:embed="rId22"/>
        </a:buBlip>
        <a:defRPr sz="1500">
          <a:solidFill>
            <a:srgbClr val="0C234B"/>
          </a:solidFill>
          <a:latin typeface="+mn-lt"/>
          <a:ea typeface="+mn-ea"/>
          <a:cs typeface="+mn-cs"/>
          <a:sym typeface="Calibri" pitchFamily="34" charset="0"/>
        </a:defRPr>
      </a:lvl2pPr>
      <a:lvl3pPr marL="785813" indent="-128588" algn="ctr" rtl="0" eaLnBrk="0" fontAlgn="base" hangingPunct="0">
        <a:spcBef>
          <a:spcPts val="450"/>
        </a:spcBef>
        <a:spcAft>
          <a:spcPct val="0"/>
        </a:spcAft>
        <a:buBlip>
          <a:blip r:embed="rId22"/>
        </a:buBlip>
        <a:defRPr sz="1200">
          <a:solidFill>
            <a:srgbClr val="0C234B"/>
          </a:solidFill>
          <a:latin typeface="+mn-lt"/>
          <a:ea typeface="+mn-ea"/>
          <a:cs typeface="+mn-cs"/>
          <a:sym typeface="Calibri" pitchFamily="34" charset="0"/>
        </a:defRPr>
      </a:lvl3pPr>
      <a:lvl4pPr marL="1128713" indent="-128588" algn="ctr" rtl="0" eaLnBrk="0" fontAlgn="base" hangingPunct="0">
        <a:spcBef>
          <a:spcPts val="375"/>
        </a:spcBef>
        <a:spcAft>
          <a:spcPct val="0"/>
        </a:spcAft>
        <a:buBlip>
          <a:blip r:embed="rId22"/>
        </a:buBlip>
        <a:defRPr sz="1050">
          <a:solidFill>
            <a:srgbClr val="0C234B"/>
          </a:solidFill>
          <a:latin typeface="+mn-lt"/>
          <a:ea typeface="+mn-ea"/>
          <a:cs typeface="+mn-cs"/>
          <a:sym typeface="Calibri" pitchFamily="34" charset="0"/>
        </a:defRPr>
      </a:lvl4pPr>
      <a:lvl5pPr marL="1471613" indent="-128588" algn="ctr" rtl="0" eaLnBrk="0" fontAlgn="base" hangingPunct="0">
        <a:spcBef>
          <a:spcPts val="375"/>
        </a:spcBef>
        <a:spcAft>
          <a:spcPct val="0"/>
        </a:spcAft>
        <a:buBlip>
          <a:blip r:embed="rId22"/>
        </a:buBlip>
        <a:defRPr sz="900">
          <a:solidFill>
            <a:srgbClr val="0C234B"/>
          </a:solidFill>
          <a:latin typeface="+mn-lt"/>
          <a:ea typeface="+mn-ea"/>
          <a:cs typeface="+mn-cs"/>
          <a:sym typeface="Calibri" pitchFamily="34" charset="0"/>
        </a:defRPr>
      </a:lvl5pPr>
      <a:lvl6pPr marL="1685925" algn="ctr" rtl="0" eaLnBrk="1" fontAlgn="base" hangingPunct="1">
        <a:spcBef>
          <a:spcPts val="375"/>
        </a:spcBef>
        <a:spcAft>
          <a:spcPct val="0"/>
        </a:spcAft>
        <a:defRPr sz="1500">
          <a:solidFill>
            <a:srgbClr val="878787"/>
          </a:solidFill>
          <a:latin typeface="+mn-lt"/>
          <a:ea typeface="+mn-ea"/>
          <a:cs typeface="+mn-cs"/>
          <a:sym typeface="Calibri" charset="0"/>
        </a:defRPr>
      </a:lvl6pPr>
      <a:lvl7pPr marL="2028825" algn="ctr" rtl="0" eaLnBrk="1" fontAlgn="base" hangingPunct="1">
        <a:spcBef>
          <a:spcPts val="375"/>
        </a:spcBef>
        <a:spcAft>
          <a:spcPct val="0"/>
        </a:spcAft>
        <a:defRPr sz="1500">
          <a:solidFill>
            <a:srgbClr val="878787"/>
          </a:solidFill>
          <a:latin typeface="+mn-lt"/>
          <a:ea typeface="+mn-ea"/>
          <a:cs typeface="+mn-cs"/>
          <a:sym typeface="Calibri" charset="0"/>
        </a:defRPr>
      </a:lvl7pPr>
      <a:lvl8pPr marL="2371725" algn="ctr" rtl="0" eaLnBrk="1" fontAlgn="base" hangingPunct="1">
        <a:spcBef>
          <a:spcPts val="375"/>
        </a:spcBef>
        <a:spcAft>
          <a:spcPct val="0"/>
        </a:spcAft>
        <a:defRPr sz="1500">
          <a:solidFill>
            <a:srgbClr val="878787"/>
          </a:solidFill>
          <a:latin typeface="+mn-lt"/>
          <a:ea typeface="+mn-ea"/>
          <a:cs typeface="+mn-cs"/>
          <a:sym typeface="Calibri" charset="0"/>
        </a:defRPr>
      </a:lvl8pPr>
      <a:lvl9pPr marL="2714625" algn="ctr" rtl="0" eaLnBrk="1" fontAlgn="base" hangingPunct="1">
        <a:spcBef>
          <a:spcPts val="375"/>
        </a:spcBef>
        <a:spcAft>
          <a:spcPct val="0"/>
        </a:spcAft>
        <a:defRPr sz="1500">
          <a:solidFill>
            <a:srgbClr val="878787"/>
          </a:solidFill>
          <a:latin typeface="+mn-lt"/>
          <a:ea typeface="+mn-ea"/>
          <a:cs typeface="+mn-cs"/>
          <a:sym typeface="Calibri" charset="0"/>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rcRect l="723" t="23544" r="362" b="17834"/>
          <a:stretch>
            <a:fillRect/>
          </a:stretch>
        </p:blipFill>
        <p:spPr bwMode="auto">
          <a:xfrm>
            <a:off x="2183606" y="766763"/>
            <a:ext cx="4776788" cy="188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6806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E57A-DFA2-4541-8A76-10F42956F4F6}"/>
              </a:ext>
            </a:extLst>
          </p:cNvPr>
          <p:cNvSpPr>
            <a:spLocks noGrp="1"/>
          </p:cNvSpPr>
          <p:nvPr>
            <p:ph type="title"/>
          </p:nvPr>
        </p:nvSpPr>
        <p:spPr>
          <a:xfrm>
            <a:off x="473529" y="206630"/>
            <a:ext cx="4818163" cy="1152144"/>
          </a:xfrm>
        </p:spPr>
        <p:txBody>
          <a:bodyPr vert="horz" wrap="square" lIns="68580" tIns="34290" rIns="68580" bIns="34290" numCol="1" rtlCol="0" anchor="b" anchorCtr="0" compatLnSpc="1">
            <a:prstTxWarp prst="textNoShape">
              <a:avLst/>
            </a:prstTxWarp>
            <a:normAutofit fontScale="90000"/>
          </a:bodyPr>
          <a:lstStyle/>
          <a:p>
            <a:r>
              <a:rPr lang="en-US" sz="3900" dirty="0">
                <a:solidFill>
                  <a:schemeClr val="accent6">
                    <a:lumMod val="50000"/>
                  </a:schemeClr>
                </a:solidFill>
              </a:rPr>
              <a:t>Ashley Smith-Roberts, JD, LLM</a:t>
            </a:r>
          </a:p>
        </p:txBody>
      </p:sp>
      <p:sp>
        <p:nvSpPr>
          <p:cNvPr id="4" name="Text Placeholder 3">
            <a:extLst>
              <a:ext uri="{FF2B5EF4-FFF2-40B4-BE49-F238E27FC236}">
                <a16:creationId xmlns:a16="http://schemas.microsoft.com/office/drawing/2014/main" id="{3D4EC5C1-8DA5-9D49-818D-B1EA4E0CED87}"/>
              </a:ext>
            </a:extLst>
          </p:cNvPr>
          <p:cNvSpPr>
            <a:spLocks noGrp="1"/>
          </p:cNvSpPr>
          <p:nvPr>
            <p:ph type="body" sz="half" idx="2"/>
          </p:nvPr>
        </p:nvSpPr>
        <p:spPr>
          <a:xfrm>
            <a:off x="1" y="1701478"/>
            <a:ext cx="5763004" cy="3207155"/>
          </a:xfrm>
        </p:spPr>
        <p:txBody>
          <a:bodyPr vert="horz" wrap="square" lIns="68580" tIns="34290" rIns="68580" bIns="34290" numCol="1" rtlCol="0" anchor="t" anchorCtr="0" compatLnSpc="1">
            <a:prstTxWarp prst="textNoShape">
              <a:avLst/>
            </a:prstTxWarp>
            <a:noAutofit/>
          </a:bodyPr>
          <a:lstStyle/>
          <a:p>
            <a:pPr>
              <a:spcBef>
                <a:spcPts val="0"/>
              </a:spcBef>
            </a:pPr>
            <a:r>
              <a:rPr lang="en-US" sz="2000" dirty="0">
                <a:solidFill>
                  <a:srgbClr val="0C234B"/>
                </a:solidFill>
                <a:latin typeface="Verdana" panose="020B0604030504040204" pitchFamily="34" charset="0"/>
                <a:ea typeface="Verdana" panose="020B0604030504040204" pitchFamily="34" charset="0"/>
                <a:cs typeface="Verdana" panose="020B0604030504040204" pitchFamily="34" charset="0"/>
              </a:rPr>
              <a:t>Professor Smith-Roberts is a Consultant at SDSG, where she focuses on issues of international environmental law and human rights in the mining sector. She has collaborated with lawyers across the globe to evaluate trends in global supply chains and has authored white papers on sustainable development.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A person posing for the camera&#10;&#10;Description automatically generated">
            <a:extLst>
              <a:ext uri="{FF2B5EF4-FFF2-40B4-BE49-F238E27FC236}">
                <a16:creationId xmlns:a16="http://schemas.microsoft.com/office/drawing/2014/main" id="{FE84AE64-CEF7-FF40-8202-4D900F34634D}"/>
              </a:ext>
            </a:extLst>
          </p:cNvPr>
          <p:cNvPicPr>
            <a:picLocks noChangeAspect="1"/>
          </p:cNvPicPr>
          <p:nvPr/>
        </p:nvPicPr>
        <p:blipFill rotWithShape="1">
          <a:blip r:embed="rId2"/>
          <a:srcRect l="22728" r="28977" b="-2"/>
          <a:stretch/>
        </p:blipFill>
        <p:spPr>
          <a:xfrm>
            <a:off x="5763005" y="452628"/>
            <a:ext cx="3038094" cy="4183380"/>
          </a:xfrm>
          <a:prstGeom prst="rect">
            <a:avLst/>
          </a:prstGeom>
        </p:spPr>
      </p:pic>
    </p:spTree>
    <p:extLst>
      <p:ext uri="{BB962C8B-B14F-4D97-AF65-F5344CB8AC3E}">
        <p14:creationId xmlns:p14="http://schemas.microsoft.com/office/powerpoint/2010/main" val="32342117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E57A-DFA2-4541-8A76-10F42956F4F6}"/>
              </a:ext>
            </a:extLst>
          </p:cNvPr>
          <p:cNvSpPr>
            <a:spLocks noGrp="1"/>
          </p:cNvSpPr>
          <p:nvPr>
            <p:ph type="title"/>
          </p:nvPr>
        </p:nvSpPr>
        <p:spPr>
          <a:xfrm>
            <a:off x="459486" y="220784"/>
            <a:ext cx="4701578" cy="1152144"/>
          </a:xfrm>
        </p:spPr>
        <p:txBody>
          <a:bodyPr vert="horz" wrap="square" lIns="68580" tIns="34290" rIns="68580" bIns="34290" numCol="1" rtlCol="0" anchor="b" anchorCtr="0" compatLnSpc="1">
            <a:prstTxWarp prst="textNoShape">
              <a:avLst/>
            </a:prstTxWarp>
            <a:normAutofit fontScale="90000"/>
          </a:bodyPr>
          <a:lstStyle/>
          <a:p>
            <a:r>
              <a:rPr lang="en-US" sz="3900" dirty="0">
                <a:solidFill>
                  <a:schemeClr val="accent6">
                    <a:lumMod val="50000"/>
                  </a:schemeClr>
                </a:solidFill>
              </a:rPr>
              <a:t>Luke J. Danielson, JD</a:t>
            </a:r>
          </a:p>
        </p:txBody>
      </p:sp>
      <p:sp>
        <p:nvSpPr>
          <p:cNvPr id="4" name="Text Placeholder 3">
            <a:extLst>
              <a:ext uri="{FF2B5EF4-FFF2-40B4-BE49-F238E27FC236}">
                <a16:creationId xmlns:a16="http://schemas.microsoft.com/office/drawing/2014/main" id="{3D4EC5C1-8DA5-9D49-818D-B1EA4E0CED87}"/>
              </a:ext>
            </a:extLst>
          </p:cNvPr>
          <p:cNvSpPr>
            <a:spLocks noGrp="1"/>
          </p:cNvSpPr>
          <p:nvPr>
            <p:ph type="body" sz="half" idx="2"/>
          </p:nvPr>
        </p:nvSpPr>
        <p:spPr>
          <a:xfrm>
            <a:off x="0" y="1372928"/>
            <a:ext cx="5763005" cy="2741872"/>
          </a:xfrm>
        </p:spPr>
        <p:txBody>
          <a:bodyPr vert="horz" wrap="square" lIns="68580" tIns="34290" rIns="68580" bIns="34290" numCol="1" rtlCol="0" anchor="t" anchorCtr="0" compatLnSpc="1">
            <a:prstTxWarp prst="textNoShape">
              <a:avLst/>
            </a:prstTxWarp>
            <a:noAutofit/>
          </a:bodyPr>
          <a:lstStyle/>
          <a:p>
            <a:r>
              <a:rPr lang="en-US" sz="2400" dirty="0">
                <a:solidFill>
                  <a:srgbClr val="0C234B"/>
                </a:solidFill>
                <a:latin typeface="Verdana" panose="020B0604030504040204" pitchFamily="34" charset="0"/>
                <a:ea typeface="Verdana" panose="020B0604030504040204" pitchFamily="34" charset="0"/>
                <a:cs typeface="Verdana" panose="020B0604030504040204" pitchFamily="34" charset="0"/>
              </a:rPr>
              <a:t>Professor Danielson is the President and Co-Founder of SDSG. He was the Executive Director of the path-breaking global Mining Minerals and Sustainable Development Project. He is an attorney, professor, researcher, and consultant on minerals policy and sustainable development.</a:t>
            </a:r>
          </a:p>
        </p:txBody>
      </p:sp>
      <p:pic>
        <p:nvPicPr>
          <p:cNvPr id="6" name="Picture Placeholder 5" descr="A person wearing a suit and tie smiling at the camera&#10;&#10;Description automatically generated">
            <a:extLst>
              <a:ext uri="{FF2B5EF4-FFF2-40B4-BE49-F238E27FC236}">
                <a16:creationId xmlns:a16="http://schemas.microsoft.com/office/drawing/2014/main" id="{9759B932-90CA-4542-BB71-8908B59BBC7C}"/>
              </a:ext>
            </a:extLst>
          </p:cNvPr>
          <p:cNvPicPr>
            <a:picLocks noGrp="1" noChangeAspect="1"/>
          </p:cNvPicPr>
          <p:nvPr>
            <p:ph type="pic" idx="1"/>
          </p:nvPr>
        </p:nvPicPr>
        <p:blipFill rotWithShape="1">
          <a:blip r:embed="rId2"/>
          <a:srcRect l="23764" r="25763" b="-1"/>
          <a:stretch/>
        </p:blipFill>
        <p:spPr>
          <a:xfrm>
            <a:off x="5763005" y="452628"/>
            <a:ext cx="3038094" cy="4183380"/>
          </a:xfrm>
          <a:prstGeom prst="rect">
            <a:avLst/>
          </a:prstGeom>
        </p:spPr>
      </p:pic>
    </p:spTree>
    <p:extLst>
      <p:ext uri="{BB962C8B-B14F-4D97-AF65-F5344CB8AC3E}">
        <p14:creationId xmlns:p14="http://schemas.microsoft.com/office/powerpoint/2010/main" val="10596902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432" y="328665"/>
            <a:ext cx="8537131" cy="402855"/>
          </a:xfrm>
        </p:spPr>
        <p:txBody>
          <a:bodyPr anchor="ctr">
            <a:noAutofit/>
          </a:bodyPr>
          <a:lstStyle/>
          <a:p>
            <a:pPr algn="ctr"/>
            <a:r>
              <a:rPr lang="en-US" sz="2800" dirty="0"/>
              <a:t>Learning Objectives: </a:t>
            </a:r>
            <a:br>
              <a:rPr lang="en-US" sz="2800" dirty="0"/>
            </a:br>
            <a:r>
              <a:rPr lang="en-US" sz="2600" dirty="0"/>
              <a:t>Students will gain…</a:t>
            </a:r>
          </a:p>
        </p:txBody>
      </p:sp>
      <p:sp>
        <p:nvSpPr>
          <p:cNvPr id="2" name="Content Placeholder 1"/>
          <p:cNvSpPr>
            <a:spLocks noGrp="1"/>
          </p:cNvSpPr>
          <p:nvPr>
            <p:ph idx="1"/>
          </p:nvPr>
        </p:nvSpPr>
        <p:spPr>
          <a:xfrm>
            <a:off x="163286" y="976449"/>
            <a:ext cx="8980714" cy="3536016"/>
          </a:xfrm>
        </p:spPr>
        <p:txBody>
          <a:bodyPr anchor="t">
            <a:noAutofit/>
          </a:bodyPr>
          <a:lstStyle/>
          <a:p>
            <a:pPr marL="457200" lvl="0" indent="-457200" algn="l">
              <a:spcBef>
                <a:spcPts val="0"/>
              </a:spcBef>
              <a:buFont typeface="+mj-lt"/>
              <a:buAutoNum type="arabicPeriod"/>
            </a:pPr>
            <a:r>
              <a:rPr lang="en-US" sz="2400" dirty="0">
                <a:solidFill>
                  <a:srgbClr val="0C234B"/>
                </a:solidFill>
              </a:rPr>
              <a:t>Understanding of the concept of sustainable development through key international frameworks. </a:t>
            </a:r>
          </a:p>
          <a:p>
            <a:pPr marL="457200" lvl="0" indent="-457200" algn="l">
              <a:spcBef>
                <a:spcPts val="0"/>
              </a:spcBef>
              <a:buFont typeface="+mj-lt"/>
              <a:buAutoNum type="arabicPeriod"/>
            </a:pPr>
            <a:r>
              <a:rPr lang="en-US" sz="2400" dirty="0">
                <a:solidFill>
                  <a:srgbClr val="0C234B"/>
                </a:solidFill>
              </a:rPr>
              <a:t>Knowledge of key frameworks related to community engagement, community rights, and Indigenous rights.</a:t>
            </a:r>
          </a:p>
          <a:p>
            <a:pPr marL="457200" lvl="0" indent="-457200" algn="l">
              <a:spcBef>
                <a:spcPts val="0"/>
              </a:spcBef>
              <a:buFont typeface="+mj-lt"/>
              <a:buAutoNum type="arabicPeriod"/>
            </a:pPr>
            <a:r>
              <a:rPr lang="en-US" sz="2400" dirty="0">
                <a:solidFill>
                  <a:srgbClr val="0C234B"/>
                </a:solidFill>
              </a:rPr>
              <a:t>Ability to identify “hot topics” in the field, such as advancing gender equality, climate mitigation and adaptation, and technological advancement.</a:t>
            </a:r>
          </a:p>
          <a:p>
            <a:pPr marL="457200" lvl="0" indent="-457200" algn="l">
              <a:spcBef>
                <a:spcPts val="0"/>
              </a:spcBef>
              <a:buFont typeface="+mj-lt"/>
              <a:buAutoNum type="arabicPeriod"/>
            </a:pPr>
            <a:r>
              <a:rPr lang="en-US" sz="2400" dirty="0">
                <a:solidFill>
                  <a:srgbClr val="0C234B"/>
                </a:solidFill>
              </a:rPr>
              <a:t>Exposure to experts in the field.</a:t>
            </a:r>
          </a:p>
          <a:p>
            <a:pPr marL="457200" lvl="0" indent="-457200" algn="l">
              <a:spcBef>
                <a:spcPts val="0"/>
              </a:spcBef>
              <a:buFont typeface="+mj-lt"/>
              <a:buAutoNum type="arabicPeriod"/>
            </a:pPr>
            <a:r>
              <a:rPr lang="en-US" sz="2400" dirty="0">
                <a:solidFill>
                  <a:srgbClr val="0C234B"/>
                </a:solidFill>
              </a:rPr>
              <a:t>Opportunities to practice and improve oral and written communications.</a:t>
            </a:r>
            <a:endParaRPr lang="en-US" sz="2400" dirty="0"/>
          </a:p>
        </p:txBody>
      </p:sp>
    </p:spTree>
    <p:extLst>
      <p:ext uri="{BB962C8B-B14F-4D97-AF65-F5344CB8AC3E}">
        <p14:creationId xmlns:p14="http://schemas.microsoft.com/office/powerpoint/2010/main" val="114329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434" y="263351"/>
            <a:ext cx="8537131" cy="402855"/>
          </a:xfrm>
        </p:spPr>
        <p:txBody>
          <a:bodyPr anchor="ctr">
            <a:noAutofit/>
          </a:bodyPr>
          <a:lstStyle/>
          <a:p>
            <a:pPr algn="ctr"/>
            <a:r>
              <a:rPr lang="en-US" sz="2800" dirty="0"/>
              <a:t>Learning Outcomes: </a:t>
            </a:r>
            <a:br>
              <a:rPr lang="en-US" sz="2800" dirty="0"/>
            </a:br>
            <a:r>
              <a:rPr lang="en-US" sz="2600" dirty="0"/>
              <a:t>Students will be able to…</a:t>
            </a:r>
          </a:p>
        </p:txBody>
      </p:sp>
      <p:sp>
        <p:nvSpPr>
          <p:cNvPr id="2" name="Content Placeholder 1"/>
          <p:cNvSpPr>
            <a:spLocks noGrp="1"/>
          </p:cNvSpPr>
          <p:nvPr>
            <p:ph idx="1"/>
          </p:nvPr>
        </p:nvSpPr>
        <p:spPr>
          <a:xfrm>
            <a:off x="163286" y="803742"/>
            <a:ext cx="8980714" cy="3536016"/>
          </a:xfrm>
        </p:spPr>
        <p:txBody>
          <a:bodyPr anchor="t">
            <a:noAutofit/>
          </a:bodyPr>
          <a:lstStyle/>
          <a:p>
            <a:pPr marL="457200" lvl="0" indent="-457200" algn="l">
              <a:spcBef>
                <a:spcPts val="0"/>
              </a:spcBef>
              <a:buFont typeface="+mj-lt"/>
              <a:buAutoNum type="arabicPeriod"/>
            </a:pPr>
            <a:r>
              <a:rPr lang="en-US" sz="2400" dirty="0">
                <a:solidFill>
                  <a:srgbClr val="0C234B"/>
                </a:solidFill>
              </a:rPr>
              <a:t>Understand and apply the principles of sustainable development.</a:t>
            </a:r>
          </a:p>
          <a:p>
            <a:pPr marL="457200" lvl="0" indent="-457200" algn="l">
              <a:spcBef>
                <a:spcPts val="0"/>
              </a:spcBef>
              <a:buFont typeface="+mj-lt"/>
              <a:buAutoNum type="arabicPeriod"/>
            </a:pPr>
            <a:r>
              <a:rPr lang="en-US" sz="2400" dirty="0">
                <a:solidFill>
                  <a:srgbClr val="0C234B"/>
                </a:solidFill>
              </a:rPr>
              <a:t>Identify common impacts and benefits of the mining sector on communities near mineral development. </a:t>
            </a:r>
          </a:p>
          <a:p>
            <a:pPr marL="457200" lvl="0" indent="-457200" algn="l">
              <a:spcBef>
                <a:spcPts val="0"/>
              </a:spcBef>
              <a:buFont typeface="+mj-lt"/>
              <a:buAutoNum type="arabicPeriod"/>
            </a:pPr>
            <a:r>
              <a:rPr lang="en-US" sz="2400" dirty="0">
                <a:solidFill>
                  <a:srgbClr val="0C234B"/>
                </a:solidFill>
              </a:rPr>
              <a:t>Describe key frameworks and mechanisms utilized to boost engagement with communities and optimize contributions of mining to sustainable development</a:t>
            </a:r>
          </a:p>
          <a:p>
            <a:pPr marL="457200" lvl="0" indent="-457200" algn="l">
              <a:spcBef>
                <a:spcPts val="0"/>
              </a:spcBef>
              <a:buFont typeface="+mj-lt"/>
              <a:buAutoNum type="arabicPeriod"/>
            </a:pPr>
            <a:r>
              <a:rPr lang="en-US" sz="2400" dirty="0">
                <a:solidFill>
                  <a:srgbClr val="0C234B"/>
                </a:solidFill>
              </a:rPr>
              <a:t>Describe the concept of Free Prior Informed Consent </a:t>
            </a:r>
          </a:p>
          <a:p>
            <a:pPr marL="457200" lvl="0" indent="-457200" algn="l">
              <a:spcBef>
                <a:spcPts val="0"/>
              </a:spcBef>
              <a:buFont typeface="+mj-lt"/>
              <a:buAutoNum type="arabicPeriod"/>
            </a:pPr>
            <a:r>
              <a:rPr lang="en-US" sz="2400" dirty="0">
                <a:solidFill>
                  <a:srgbClr val="0C234B"/>
                </a:solidFill>
              </a:rPr>
              <a:t>Understand obstacles and opportunities for implementation of relevant legal frameworks, from  the perspectives of a wide range of stakeholders.</a:t>
            </a:r>
          </a:p>
        </p:txBody>
      </p:sp>
    </p:spTree>
    <p:extLst>
      <p:ext uri="{BB962C8B-B14F-4D97-AF65-F5344CB8AC3E}">
        <p14:creationId xmlns:p14="http://schemas.microsoft.com/office/powerpoint/2010/main" val="422343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430" y="233205"/>
            <a:ext cx="8537131" cy="402855"/>
          </a:xfrm>
        </p:spPr>
        <p:txBody>
          <a:bodyPr anchor="ctr">
            <a:noAutofit/>
          </a:bodyPr>
          <a:lstStyle/>
          <a:p>
            <a:pPr algn="ctr"/>
            <a:r>
              <a:rPr lang="en-US" sz="2800" dirty="0"/>
              <a:t>Course Modules</a:t>
            </a:r>
            <a:endParaRPr lang="en-US" sz="2600" dirty="0"/>
          </a:p>
        </p:txBody>
      </p:sp>
      <p:sp>
        <p:nvSpPr>
          <p:cNvPr id="2" name="Content Placeholder 1"/>
          <p:cNvSpPr>
            <a:spLocks noGrp="1"/>
          </p:cNvSpPr>
          <p:nvPr>
            <p:ph idx="1"/>
          </p:nvPr>
        </p:nvSpPr>
        <p:spPr>
          <a:xfrm>
            <a:off x="146954" y="716447"/>
            <a:ext cx="8850085" cy="3536016"/>
          </a:xfrm>
        </p:spPr>
        <p:txBody>
          <a:bodyPr anchor="t">
            <a:noAutofit/>
          </a:bodyPr>
          <a:lstStyle/>
          <a:p>
            <a:pPr marL="457200" lvl="0" indent="-457200" algn="l">
              <a:spcBef>
                <a:spcPts val="0"/>
              </a:spcBef>
              <a:buFont typeface="+mj-lt"/>
              <a:buAutoNum type="arabicPeriod"/>
            </a:pPr>
            <a:r>
              <a:rPr lang="en-US" sz="1850" dirty="0">
                <a:solidFill>
                  <a:srgbClr val="0C234B"/>
                </a:solidFill>
              </a:rPr>
              <a:t>The Concept of Sustainable Development of Natural Resources</a:t>
            </a:r>
          </a:p>
          <a:p>
            <a:pPr marL="457200" lvl="0" indent="-457200" algn="l">
              <a:spcBef>
                <a:spcPts val="0"/>
              </a:spcBef>
              <a:buFont typeface="+mj-lt"/>
              <a:buAutoNum type="arabicPeriod"/>
            </a:pPr>
            <a:r>
              <a:rPr lang="en-US" sz="1850" dirty="0">
                <a:solidFill>
                  <a:srgbClr val="0C234B"/>
                </a:solidFill>
              </a:rPr>
              <a:t>Understanding and Respecting the Rights and Roles of Communities in the Mining Sector</a:t>
            </a:r>
          </a:p>
          <a:p>
            <a:pPr marL="457200" lvl="0" indent="-457200" algn="l">
              <a:spcBef>
                <a:spcPts val="0"/>
              </a:spcBef>
              <a:buFont typeface="+mj-lt"/>
              <a:buAutoNum type="arabicPeriod"/>
            </a:pPr>
            <a:r>
              <a:rPr lang="en-US" sz="1850" dirty="0">
                <a:solidFill>
                  <a:srgbClr val="0C234B"/>
                </a:solidFill>
              </a:rPr>
              <a:t>Defining the “Community:” Methods</a:t>
            </a:r>
          </a:p>
          <a:p>
            <a:pPr marL="457200" lvl="0" indent="-457200" algn="l">
              <a:spcBef>
                <a:spcPts val="0"/>
              </a:spcBef>
              <a:buFont typeface="+mj-lt"/>
              <a:buAutoNum type="arabicPeriod"/>
            </a:pPr>
            <a:r>
              <a:rPr lang="en-US" sz="1850" dirty="0">
                <a:solidFill>
                  <a:srgbClr val="0C234B"/>
                </a:solidFill>
              </a:rPr>
              <a:t>Special Rights of Indigenous Peoples</a:t>
            </a:r>
          </a:p>
          <a:p>
            <a:pPr marL="457200" lvl="0" indent="-457200" algn="l">
              <a:spcBef>
                <a:spcPts val="0"/>
              </a:spcBef>
              <a:buFont typeface="+mj-lt"/>
              <a:buAutoNum type="arabicPeriod"/>
            </a:pPr>
            <a:r>
              <a:rPr lang="en-US" sz="1850" dirty="0">
                <a:solidFill>
                  <a:srgbClr val="0C234B"/>
                </a:solidFill>
              </a:rPr>
              <a:t>Common Sources of Community Conflict </a:t>
            </a:r>
          </a:p>
          <a:p>
            <a:pPr marL="457200" lvl="0" indent="-457200" algn="l">
              <a:spcBef>
                <a:spcPts val="0"/>
              </a:spcBef>
              <a:buFont typeface="+mj-lt"/>
              <a:buAutoNum type="arabicPeriod"/>
            </a:pPr>
            <a:r>
              <a:rPr lang="en-US" sz="1850" dirty="0">
                <a:solidFill>
                  <a:srgbClr val="0C234B"/>
                </a:solidFill>
              </a:rPr>
              <a:t>Community Engagement and Consultation</a:t>
            </a:r>
          </a:p>
          <a:p>
            <a:pPr marL="457200" lvl="0" indent="-457200" algn="l">
              <a:spcBef>
                <a:spcPts val="0"/>
              </a:spcBef>
              <a:buFont typeface="+mj-lt"/>
              <a:buAutoNum type="arabicPeriod"/>
            </a:pPr>
            <a:r>
              <a:rPr lang="en-US" sz="1850" dirty="0">
                <a:solidFill>
                  <a:srgbClr val="0C234B"/>
                </a:solidFill>
              </a:rPr>
              <a:t>Understanding Community Impacts of the Mining Sector</a:t>
            </a:r>
          </a:p>
          <a:p>
            <a:pPr marL="457200" lvl="0" indent="-457200" algn="l">
              <a:spcBef>
                <a:spcPts val="0"/>
              </a:spcBef>
              <a:buFont typeface="+mj-lt"/>
              <a:buAutoNum type="arabicPeriod" startAt="8"/>
            </a:pPr>
            <a:r>
              <a:rPr lang="en-US" sz="1850" dirty="0">
                <a:solidFill>
                  <a:srgbClr val="0C234B"/>
                </a:solidFill>
              </a:rPr>
              <a:t>Strategic Environmental Assessments, Land Rights, and Resettlement</a:t>
            </a:r>
          </a:p>
          <a:p>
            <a:pPr marL="457200" lvl="0" indent="-457200" algn="l">
              <a:spcBef>
                <a:spcPts val="0"/>
              </a:spcBef>
              <a:buFont typeface="+mj-lt"/>
              <a:buAutoNum type="arabicPeriod" startAt="8"/>
            </a:pPr>
            <a:r>
              <a:rPr lang="en-US" sz="1850" dirty="0">
                <a:solidFill>
                  <a:srgbClr val="0C234B"/>
                </a:solidFill>
              </a:rPr>
              <a:t>Artisanal and Small-Scale Mining</a:t>
            </a:r>
          </a:p>
          <a:p>
            <a:pPr marL="457200" lvl="0" indent="-457200" algn="l">
              <a:spcBef>
                <a:spcPts val="0"/>
              </a:spcBef>
              <a:buFont typeface="+mj-lt"/>
              <a:buAutoNum type="arabicPeriod" startAt="8"/>
            </a:pPr>
            <a:r>
              <a:rPr lang="en-US" sz="1850" dirty="0">
                <a:solidFill>
                  <a:srgbClr val="0C234B"/>
                </a:solidFill>
              </a:rPr>
              <a:t>Sharing Benefits with Communities</a:t>
            </a:r>
          </a:p>
          <a:p>
            <a:pPr marL="457200" lvl="0" indent="-457200" algn="l">
              <a:spcBef>
                <a:spcPts val="0"/>
              </a:spcBef>
              <a:buFont typeface="+mj-lt"/>
              <a:buAutoNum type="arabicPeriod" startAt="8"/>
            </a:pPr>
            <a:r>
              <a:rPr lang="en-US" sz="1850" dirty="0">
                <a:solidFill>
                  <a:srgbClr val="0C234B"/>
                </a:solidFill>
              </a:rPr>
              <a:t>Preparing for Mine Closure and Post-Mining Transition</a:t>
            </a:r>
          </a:p>
          <a:p>
            <a:pPr marL="457200" lvl="0" indent="-457200" algn="l">
              <a:spcBef>
                <a:spcPts val="0"/>
              </a:spcBef>
              <a:buFont typeface="+mj-lt"/>
              <a:buAutoNum type="arabicPeriod" startAt="8"/>
            </a:pPr>
            <a:r>
              <a:rPr lang="en-US" sz="1850" dirty="0">
                <a:solidFill>
                  <a:srgbClr val="0C234B"/>
                </a:solidFill>
              </a:rPr>
              <a:t>Cross-Cutting Topics: Advancing Gender Equality, Climate Mitigation and Adaptation, Technological Advancements and Shared Value</a:t>
            </a:r>
          </a:p>
          <a:p>
            <a:pPr marL="0" lvl="0" indent="0" algn="l">
              <a:spcBef>
                <a:spcPts val="0"/>
              </a:spcBef>
              <a:buNone/>
            </a:pPr>
            <a:endParaRPr lang="en-US" sz="1900" dirty="0">
              <a:solidFill>
                <a:srgbClr val="0C234B"/>
              </a:solidFill>
            </a:endParaRPr>
          </a:p>
          <a:p>
            <a:pPr marL="457200" lvl="0" indent="-457200" algn="l">
              <a:spcBef>
                <a:spcPts val="0"/>
              </a:spcBef>
              <a:buFont typeface="+mj-lt"/>
              <a:buAutoNum type="arabicPeriod"/>
            </a:pPr>
            <a:endParaRPr lang="en-US" sz="2400" dirty="0">
              <a:solidFill>
                <a:srgbClr val="0C234B"/>
              </a:solidFill>
            </a:endParaRPr>
          </a:p>
        </p:txBody>
      </p:sp>
    </p:spTree>
    <p:extLst>
      <p:ext uri="{BB962C8B-B14F-4D97-AF65-F5344CB8AC3E}">
        <p14:creationId xmlns:p14="http://schemas.microsoft.com/office/powerpoint/2010/main" val="369409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432" y="169472"/>
            <a:ext cx="8537131" cy="402855"/>
          </a:xfrm>
        </p:spPr>
        <p:txBody>
          <a:bodyPr anchor="ctr">
            <a:noAutofit/>
          </a:bodyPr>
          <a:lstStyle/>
          <a:p>
            <a:pPr algn="ctr"/>
            <a:r>
              <a:rPr lang="en-US" sz="2800" dirty="0"/>
              <a:t>Guest Lectures Include:</a:t>
            </a:r>
            <a:endParaRPr lang="en-US" sz="2600" dirty="0"/>
          </a:p>
        </p:txBody>
      </p:sp>
      <p:sp>
        <p:nvSpPr>
          <p:cNvPr id="2" name="Content Placeholder 1"/>
          <p:cNvSpPr>
            <a:spLocks noGrp="1"/>
          </p:cNvSpPr>
          <p:nvPr>
            <p:ph idx="1"/>
          </p:nvPr>
        </p:nvSpPr>
        <p:spPr>
          <a:xfrm>
            <a:off x="170978" y="572327"/>
            <a:ext cx="8802038" cy="3536016"/>
          </a:xfrm>
        </p:spPr>
        <p:txBody>
          <a:bodyPr anchor="t">
            <a:noAutofit/>
          </a:bodyPr>
          <a:lstStyle/>
          <a:p>
            <a:pPr algn="l">
              <a:spcBef>
                <a:spcPts val="0"/>
              </a:spcBef>
            </a:pPr>
            <a:r>
              <a:rPr lang="en-US" sz="1700" b="1" dirty="0">
                <a:solidFill>
                  <a:srgbClr val="0C234B"/>
                </a:solidFill>
              </a:rPr>
              <a:t>Nadia Ahmad, </a:t>
            </a:r>
            <a:r>
              <a:rPr lang="en-US" sz="1700" dirty="0">
                <a:solidFill>
                  <a:srgbClr val="0C234B"/>
                </a:solidFill>
              </a:rPr>
              <a:t>Associate Professor of Law, Barry University </a:t>
            </a:r>
          </a:p>
          <a:p>
            <a:pPr algn="l">
              <a:spcBef>
                <a:spcPts val="0"/>
              </a:spcBef>
            </a:pPr>
            <a:r>
              <a:rPr lang="en-US" sz="1700" b="1" dirty="0">
                <a:solidFill>
                  <a:srgbClr val="0C234B"/>
                </a:solidFill>
              </a:rPr>
              <a:t>Laura Barreto, </a:t>
            </a:r>
            <a:r>
              <a:rPr lang="en-US" sz="1700" dirty="0">
                <a:solidFill>
                  <a:srgbClr val="0C234B"/>
                </a:solidFill>
              </a:rPr>
              <a:t>Director, Materials Efficiency Research Group, Board of Directors and Former Chair, Alliance for Responsible Mining</a:t>
            </a:r>
          </a:p>
          <a:p>
            <a:pPr algn="l">
              <a:spcBef>
                <a:spcPts val="0"/>
              </a:spcBef>
            </a:pPr>
            <a:r>
              <a:rPr lang="en-US" sz="1700" b="1" dirty="0" err="1">
                <a:solidFill>
                  <a:srgbClr val="0C234B"/>
                </a:solidFill>
              </a:rPr>
              <a:t>Flaviano</a:t>
            </a:r>
            <a:r>
              <a:rPr lang="en-US" sz="1700" b="1" dirty="0">
                <a:solidFill>
                  <a:srgbClr val="0C234B"/>
                </a:solidFill>
              </a:rPr>
              <a:t> </a:t>
            </a:r>
            <a:r>
              <a:rPr lang="en-US" sz="1700" b="1" dirty="0" err="1">
                <a:solidFill>
                  <a:srgbClr val="0C234B"/>
                </a:solidFill>
              </a:rPr>
              <a:t>Bianchini</a:t>
            </a:r>
            <a:r>
              <a:rPr lang="en-US" sz="1700" b="1" dirty="0">
                <a:solidFill>
                  <a:srgbClr val="0C234B"/>
                </a:solidFill>
              </a:rPr>
              <a:t>, </a:t>
            </a:r>
            <a:r>
              <a:rPr lang="en-US" sz="1700" dirty="0">
                <a:solidFill>
                  <a:srgbClr val="0C234B"/>
                </a:solidFill>
              </a:rPr>
              <a:t>Founder and Director, Source International</a:t>
            </a:r>
          </a:p>
          <a:p>
            <a:pPr algn="l">
              <a:spcBef>
                <a:spcPts val="0"/>
              </a:spcBef>
            </a:pPr>
            <a:r>
              <a:rPr lang="en-US" sz="1700" b="1" dirty="0">
                <a:solidFill>
                  <a:srgbClr val="0C234B"/>
                </a:solidFill>
              </a:rPr>
              <a:t>Aimee Boulanger, </a:t>
            </a:r>
            <a:r>
              <a:rPr lang="en-US" sz="1700" dirty="0">
                <a:solidFill>
                  <a:srgbClr val="0C234B"/>
                </a:solidFill>
              </a:rPr>
              <a:t>Executive Director, Initiative for Responsible Mining Assurance (IRMA)</a:t>
            </a:r>
          </a:p>
          <a:p>
            <a:pPr algn="l">
              <a:spcBef>
                <a:spcPts val="0"/>
              </a:spcBef>
            </a:pPr>
            <a:r>
              <a:rPr lang="en-US" sz="1700" b="1" dirty="0">
                <a:solidFill>
                  <a:srgbClr val="0C234B"/>
                </a:solidFill>
              </a:rPr>
              <a:t>Joan Carling, </a:t>
            </a:r>
            <a:r>
              <a:rPr lang="en-US" sz="1700" dirty="0">
                <a:solidFill>
                  <a:srgbClr val="0C234B"/>
                </a:solidFill>
              </a:rPr>
              <a:t>Co-Convener, Indigenous Peoples Major Group for Sustainable Development</a:t>
            </a:r>
          </a:p>
          <a:p>
            <a:pPr algn="l">
              <a:spcBef>
                <a:spcPts val="0"/>
              </a:spcBef>
            </a:pPr>
            <a:r>
              <a:rPr lang="en-US" sz="1700" b="1" dirty="0">
                <a:solidFill>
                  <a:srgbClr val="0C234B"/>
                </a:solidFill>
              </a:rPr>
              <a:t>Sebastián </a:t>
            </a:r>
            <a:r>
              <a:rPr lang="en-US" sz="1700" b="1" dirty="0" err="1">
                <a:solidFill>
                  <a:srgbClr val="0C234B"/>
                </a:solidFill>
              </a:rPr>
              <a:t>Donoso</a:t>
            </a:r>
            <a:r>
              <a:rPr lang="en-US" sz="1700" b="1" dirty="0">
                <a:solidFill>
                  <a:srgbClr val="0C234B"/>
                </a:solidFill>
              </a:rPr>
              <a:t>, </a:t>
            </a:r>
            <a:r>
              <a:rPr lang="en-US" sz="1700" dirty="0">
                <a:solidFill>
                  <a:srgbClr val="0C234B"/>
                </a:solidFill>
              </a:rPr>
              <a:t>Sebastián </a:t>
            </a:r>
            <a:r>
              <a:rPr lang="en-US" sz="1700" dirty="0" err="1">
                <a:solidFill>
                  <a:srgbClr val="0C234B"/>
                </a:solidFill>
              </a:rPr>
              <a:t>Donoso</a:t>
            </a:r>
            <a:r>
              <a:rPr lang="en-US" sz="1700" dirty="0">
                <a:solidFill>
                  <a:srgbClr val="0C234B"/>
                </a:solidFill>
              </a:rPr>
              <a:t> &amp; </a:t>
            </a:r>
            <a:r>
              <a:rPr lang="en-US" sz="1700" dirty="0" err="1">
                <a:solidFill>
                  <a:srgbClr val="0C234B"/>
                </a:solidFill>
              </a:rPr>
              <a:t>Asociados</a:t>
            </a:r>
            <a:endParaRPr lang="en-US" sz="1700" dirty="0">
              <a:solidFill>
                <a:srgbClr val="0C234B"/>
              </a:solidFill>
            </a:endParaRPr>
          </a:p>
          <a:p>
            <a:pPr algn="l">
              <a:spcBef>
                <a:spcPts val="0"/>
              </a:spcBef>
            </a:pPr>
            <a:r>
              <a:rPr lang="en-US" sz="1700" b="1" dirty="0">
                <a:solidFill>
                  <a:srgbClr val="0C234B"/>
                </a:solidFill>
              </a:rPr>
              <a:t>Dr. Ana Maria Esteves, </a:t>
            </a:r>
            <a:r>
              <a:rPr lang="en-US" sz="1700" dirty="0">
                <a:solidFill>
                  <a:srgbClr val="0C234B"/>
                </a:solidFill>
              </a:rPr>
              <a:t>Managing Director, and </a:t>
            </a:r>
            <a:r>
              <a:rPr lang="en-US" sz="1700" b="1" dirty="0">
                <a:solidFill>
                  <a:srgbClr val="0C234B"/>
                </a:solidFill>
              </a:rPr>
              <a:t>Vera </a:t>
            </a:r>
            <a:r>
              <a:rPr lang="en-US" sz="1700" b="1" dirty="0" err="1">
                <a:solidFill>
                  <a:srgbClr val="0C234B"/>
                </a:solidFill>
              </a:rPr>
              <a:t>Ogorodnikova</a:t>
            </a:r>
            <a:r>
              <a:rPr lang="en-US" sz="1700" b="1" dirty="0">
                <a:solidFill>
                  <a:srgbClr val="0C234B"/>
                </a:solidFill>
              </a:rPr>
              <a:t>, </a:t>
            </a:r>
            <a:r>
              <a:rPr lang="en-US" sz="1700" dirty="0">
                <a:solidFill>
                  <a:srgbClr val="0C234B"/>
                </a:solidFill>
              </a:rPr>
              <a:t>Senior Consultant, Community Insights Group</a:t>
            </a:r>
          </a:p>
          <a:p>
            <a:pPr algn="l">
              <a:spcBef>
                <a:spcPts val="0"/>
              </a:spcBef>
            </a:pPr>
            <a:r>
              <a:rPr lang="en-US" sz="1700" b="1" dirty="0">
                <a:solidFill>
                  <a:srgbClr val="0C234B"/>
                </a:solidFill>
              </a:rPr>
              <a:t>Dr. Ginger Gibson, </a:t>
            </a:r>
            <a:r>
              <a:rPr lang="en-US" sz="1700" dirty="0">
                <a:solidFill>
                  <a:srgbClr val="0C234B"/>
                </a:solidFill>
              </a:rPr>
              <a:t>Director, The Firelight Group</a:t>
            </a:r>
          </a:p>
          <a:p>
            <a:pPr algn="l">
              <a:spcBef>
                <a:spcPts val="0"/>
              </a:spcBef>
            </a:pPr>
            <a:r>
              <a:rPr lang="en-US" sz="1700" b="1" dirty="0">
                <a:solidFill>
                  <a:srgbClr val="0C234B"/>
                </a:solidFill>
              </a:rPr>
              <a:t>Trevor Jones, </a:t>
            </a:r>
            <a:r>
              <a:rPr lang="en-US" sz="1700" dirty="0">
                <a:solidFill>
                  <a:srgbClr val="0C234B"/>
                </a:solidFill>
              </a:rPr>
              <a:t>Lynx Global Intelligence</a:t>
            </a:r>
          </a:p>
          <a:p>
            <a:pPr algn="l">
              <a:spcBef>
                <a:spcPts val="0"/>
              </a:spcBef>
            </a:pPr>
            <a:r>
              <a:rPr lang="en-US" sz="1700" b="1" dirty="0">
                <a:solidFill>
                  <a:srgbClr val="0C234B"/>
                </a:solidFill>
              </a:rPr>
              <a:t>Jordon </a:t>
            </a:r>
            <a:r>
              <a:rPr lang="en-US" sz="1700" b="1" dirty="0" err="1">
                <a:solidFill>
                  <a:srgbClr val="0C234B"/>
                </a:solidFill>
              </a:rPr>
              <a:t>Kuschminder</a:t>
            </a:r>
            <a:r>
              <a:rPr lang="en-US" sz="1700" b="1" dirty="0">
                <a:solidFill>
                  <a:srgbClr val="0C234B"/>
                </a:solidFill>
              </a:rPr>
              <a:t>, </a:t>
            </a:r>
            <a:r>
              <a:rPr lang="en-US" sz="1700" dirty="0">
                <a:solidFill>
                  <a:srgbClr val="0C234B"/>
                </a:solidFill>
              </a:rPr>
              <a:t>Civility Studio</a:t>
            </a:r>
          </a:p>
          <a:p>
            <a:pPr algn="l">
              <a:spcBef>
                <a:spcPts val="0"/>
              </a:spcBef>
            </a:pPr>
            <a:r>
              <a:rPr lang="en-US" sz="1700" b="1" dirty="0">
                <a:solidFill>
                  <a:srgbClr val="0C234B"/>
                </a:solidFill>
              </a:rPr>
              <a:t>Travis </a:t>
            </a:r>
            <a:r>
              <a:rPr lang="en-US" sz="1700" b="1" dirty="0" err="1">
                <a:solidFill>
                  <a:srgbClr val="0C234B"/>
                </a:solidFill>
              </a:rPr>
              <a:t>Lowder</a:t>
            </a:r>
            <a:r>
              <a:rPr lang="en-US" sz="1700" b="1" dirty="0">
                <a:solidFill>
                  <a:srgbClr val="0C234B"/>
                </a:solidFill>
              </a:rPr>
              <a:t>, </a:t>
            </a:r>
            <a:r>
              <a:rPr lang="en-US" sz="1700" dirty="0">
                <a:solidFill>
                  <a:srgbClr val="0C234B"/>
                </a:solidFill>
              </a:rPr>
              <a:t>National Renewable Energy Laboratory</a:t>
            </a:r>
          </a:p>
          <a:p>
            <a:pPr algn="l">
              <a:spcBef>
                <a:spcPts val="0"/>
              </a:spcBef>
            </a:pPr>
            <a:r>
              <a:rPr lang="en-US" sz="1700" b="1" dirty="0">
                <a:solidFill>
                  <a:srgbClr val="0C234B"/>
                </a:solidFill>
              </a:rPr>
              <a:t>Daniele La Porta, </a:t>
            </a:r>
            <a:r>
              <a:rPr lang="en-US" sz="1700" dirty="0">
                <a:solidFill>
                  <a:srgbClr val="0C234B"/>
                </a:solidFill>
              </a:rPr>
              <a:t>World Bank Climate-Smart Mining</a:t>
            </a:r>
          </a:p>
          <a:p>
            <a:pPr marL="0" indent="0" algn="l">
              <a:spcBef>
                <a:spcPts val="0"/>
              </a:spcBef>
              <a:buNone/>
            </a:pPr>
            <a:endParaRPr lang="en-US" sz="1700" dirty="0">
              <a:solidFill>
                <a:srgbClr val="0C234B"/>
              </a:solidFill>
            </a:endParaRPr>
          </a:p>
          <a:p>
            <a:pPr marL="0" indent="0" algn="l">
              <a:spcBef>
                <a:spcPts val="0"/>
              </a:spcBef>
              <a:buNone/>
            </a:pPr>
            <a:endParaRPr lang="en-US" sz="1800" dirty="0">
              <a:solidFill>
                <a:srgbClr val="0C234B"/>
              </a:solidFill>
            </a:endParaRPr>
          </a:p>
        </p:txBody>
      </p:sp>
    </p:spTree>
    <p:extLst>
      <p:ext uri="{BB962C8B-B14F-4D97-AF65-F5344CB8AC3E}">
        <p14:creationId xmlns:p14="http://schemas.microsoft.com/office/powerpoint/2010/main" val="258755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431" y="593"/>
            <a:ext cx="8537131" cy="402855"/>
          </a:xfrm>
        </p:spPr>
        <p:txBody>
          <a:bodyPr anchor="ctr">
            <a:noAutofit/>
          </a:bodyPr>
          <a:lstStyle/>
          <a:p>
            <a:pPr algn="ctr"/>
            <a:r>
              <a:rPr lang="en-US" sz="2000" dirty="0"/>
              <a:t>Guest Lectures, </a:t>
            </a:r>
            <a:r>
              <a:rPr lang="en-US" sz="2000" i="1" dirty="0" err="1"/>
              <a:t>cont</a:t>
            </a:r>
            <a:r>
              <a:rPr lang="en-US" sz="2000" dirty="0"/>
              <a:t>:</a:t>
            </a:r>
          </a:p>
        </p:txBody>
      </p:sp>
      <p:sp>
        <p:nvSpPr>
          <p:cNvPr id="2" name="Content Placeholder 1"/>
          <p:cNvSpPr>
            <a:spLocks noGrp="1"/>
          </p:cNvSpPr>
          <p:nvPr>
            <p:ph idx="1"/>
          </p:nvPr>
        </p:nvSpPr>
        <p:spPr>
          <a:xfrm>
            <a:off x="127528" y="403448"/>
            <a:ext cx="8888938" cy="3536016"/>
          </a:xfrm>
        </p:spPr>
        <p:txBody>
          <a:bodyPr anchor="t">
            <a:noAutofit/>
          </a:bodyPr>
          <a:lstStyle/>
          <a:p>
            <a:pPr algn="l">
              <a:spcBef>
                <a:spcPts val="0"/>
              </a:spcBef>
            </a:pPr>
            <a:r>
              <a:rPr lang="en-US" sz="1700" b="1" dirty="0" err="1">
                <a:solidFill>
                  <a:srgbClr val="0C234B"/>
                </a:solidFill>
              </a:rPr>
              <a:t>Ved</a:t>
            </a:r>
            <a:r>
              <a:rPr lang="en-US" sz="1700" b="1" dirty="0">
                <a:solidFill>
                  <a:srgbClr val="0C234B"/>
                </a:solidFill>
              </a:rPr>
              <a:t> Nanda, </a:t>
            </a:r>
            <a:r>
              <a:rPr lang="en-US" sz="1700" dirty="0">
                <a:solidFill>
                  <a:srgbClr val="0C234B"/>
                </a:solidFill>
              </a:rPr>
              <a:t>Director, </a:t>
            </a:r>
            <a:r>
              <a:rPr lang="en-US" sz="1700" dirty="0" err="1">
                <a:solidFill>
                  <a:srgbClr val="0C234B"/>
                </a:solidFill>
              </a:rPr>
              <a:t>Ved</a:t>
            </a:r>
            <a:r>
              <a:rPr lang="en-US" sz="1700" dirty="0">
                <a:solidFill>
                  <a:srgbClr val="0C234B"/>
                </a:solidFill>
              </a:rPr>
              <a:t> Nanda Center for International and Comparative Law, University of Denver Sturm College of Law</a:t>
            </a:r>
          </a:p>
          <a:p>
            <a:pPr algn="l">
              <a:spcBef>
                <a:spcPts val="0"/>
              </a:spcBef>
            </a:pPr>
            <a:r>
              <a:rPr lang="en-US" sz="1700" b="1" dirty="0" err="1">
                <a:solidFill>
                  <a:srgbClr val="0C234B"/>
                </a:solidFill>
              </a:rPr>
              <a:t>Clémence</a:t>
            </a:r>
            <a:r>
              <a:rPr lang="en-US" sz="1700" b="1" dirty="0">
                <a:solidFill>
                  <a:srgbClr val="0C234B"/>
                </a:solidFill>
              </a:rPr>
              <a:t> </a:t>
            </a:r>
            <a:r>
              <a:rPr lang="en-US" sz="1700" b="1" dirty="0" err="1">
                <a:solidFill>
                  <a:srgbClr val="0C234B"/>
                </a:solidFill>
              </a:rPr>
              <a:t>Naré</a:t>
            </a:r>
            <a:r>
              <a:rPr lang="en-US" sz="1700" b="1" dirty="0">
                <a:solidFill>
                  <a:srgbClr val="0C234B"/>
                </a:solidFill>
              </a:rPr>
              <a:t>, </a:t>
            </a:r>
            <a:r>
              <a:rPr lang="en-US" sz="1700" dirty="0">
                <a:solidFill>
                  <a:srgbClr val="0C234B"/>
                </a:solidFill>
              </a:rPr>
              <a:t>Outreach Manager and Law Advisor, </a:t>
            </a:r>
            <a:r>
              <a:rPr lang="en-US" sz="1700" b="1" dirty="0">
                <a:solidFill>
                  <a:srgbClr val="0C234B"/>
                </a:solidFill>
              </a:rPr>
              <a:t>Isabelle </a:t>
            </a:r>
            <a:r>
              <a:rPr lang="en-US" sz="1700" b="1" dirty="0" err="1">
                <a:solidFill>
                  <a:srgbClr val="0C234B"/>
                </a:solidFill>
              </a:rPr>
              <a:t>Ramdoo</a:t>
            </a:r>
            <a:r>
              <a:rPr lang="en-US" sz="1700" b="1" dirty="0">
                <a:solidFill>
                  <a:srgbClr val="0C234B"/>
                </a:solidFill>
              </a:rPr>
              <a:t>, </a:t>
            </a:r>
            <a:r>
              <a:rPr lang="en-US" sz="1700" dirty="0">
                <a:solidFill>
                  <a:srgbClr val="0C234B"/>
                </a:solidFill>
              </a:rPr>
              <a:t>Deputy Director, and </a:t>
            </a:r>
            <a:r>
              <a:rPr lang="en-US" sz="1700" b="1" dirty="0" err="1">
                <a:solidFill>
                  <a:srgbClr val="0C234B"/>
                </a:solidFill>
              </a:rPr>
              <a:t>Ege</a:t>
            </a:r>
            <a:r>
              <a:rPr lang="en-US" sz="1700" b="1" dirty="0">
                <a:solidFill>
                  <a:srgbClr val="0C234B"/>
                </a:solidFill>
              </a:rPr>
              <a:t> </a:t>
            </a:r>
            <a:r>
              <a:rPr lang="en-US" sz="1700" b="1" dirty="0" err="1">
                <a:solidFill>
                  <a:srgbClr val="0C234B"/>
                </a:solidFill>
              </a:rPr>
              <a:t>Tekinbas</a:t>
            </a:r>
            <a:r>
              <a:rPr lang="en-US" sz="1700" b="1" dirty="0">
                <a:solidFill>
                  <a:srgbClr val="0C234B"/>
                </a:solidFill>
              </a:rPr>
              <a:t>, </a:t>
            </a:r>
            <a:r>
              <a:rPr lang="en-US" sz="1700" dirty="0">
                <a:solidFill>
                  <a:srgbClr val="0C234B"/>
                </a:solidFill>
              </a:rPr>
              <a:t>Gender Equality Advisor, Intergovernmental Forum on Mining, Minerals, Metals and Sustainable Development</a:t>
            </a:r>
          </a:p>
          <a:p>
            <a:pPr algn="l">
              <a:spcBef>
                <a:spcPts val="0"/>
              </a:spcBef>
            </a:pPr>
            <a:r>
              <a:rPr lang="en-US" sz="1700" b="1" dirty="0">
                <a:solidFill>
                  <a:srgbClr val="0C234B"/>
                </a:solidFill>
              </a:rPr>
              <a:t>Flavia </a:t>
            </a:r>
            <a:r>
              <a:rPr lang="en-US" sz="1700" b="1" dirty="0" err="1">
                <a:solidFill>
                  <a:srgbClr val="0C234B"/>
                </a:solidFill>
              </a:rPr>
              <a:t>Noejovich</a:t>
            </a:r>
            <a:r>
              <a:rPr lang="en-US" sz="1700" b="1" dirty="0">
                <a:solidFill>
                  <a:srgbClr val="0C234B"/>
                </a:solidFill>
              </a:rPr>
              <a:t>, </a:t>
            </a:r>
            <a:r>
              <a:rPr lang="en-US" sz="1700" dirty="0">
                <a:solidFill>
                  <a:srgbClr val="0C234B"/>
                </a:solidFill>
              </a:rPr>
              <a:t>Independent Consultant</a:t>
            </a:r>
          </a:p>
          <a:p>
            <a:pPr algn="l">
              <a:spcBef>
                <a:spcPts val="0"/>
              </a:spcBef>
            </a:pPr>
            <a:r>
              <a:rPr lang="en-US" sz="1700" b="1" dirty="0">
                <a:solidFill>
                  <a:srgbClr val="0C234B"/>
                </a:solidFill>
              </a:rPr>
              <a:t>Batbold </a:t>
            </a:r>
            <a:r>
              <a:rPr lang="en-US" sz="1700" b="1" dirty="0" err="1">
                <a:solidFill>
                  <a:srgbClr val="0C234B"/>
                </a:solidFill>
              </a:rPr>
              <a:t>Otgonbayar</a:t>
            </a:r>
            <a:r>
              <a:rPr lang="en-US" sz="1700" b="1" dirty="0">
                <a:solidFill>
                  <a:srgbClr val="0C234B"/>
                </a:solidFill>
              </a:rPr>
              <a:t>, </a:t>
            </a:r>
            <a:r>
              <a:rPr lang="en-US" sz="1700" dirty="0">
                <a:solidFill>
                  <a:srgbClr val="0C234B"/>
                </a:solidFill>
              </a:rPr>
              <a:t>Co-founder and Chair, Mongolian Council for Sustainable Development and Social Responsibility</a:t>
            </a:r>
          </a:p>
          <a:p>
            <a:pPr algn="l">
              <a:spcBef>
                <a:spcPts val="0"/>
              </a:spcBef>
            </a:pPr>
            <a:r>
              <a:rPr lang="en-US" sz="1700" b="1" dirty="0">
                <a:solidFill>
                  <a:srgbClr val="0C234B"/>
                </a:solidFill>
              </a:rPr>
              <a:t>James Otto, </a:t>
            </a:r>
            <a:r>
              <a:rPr lang="en-US" sz="1700" dirty="0">
                <a:solidFill>
                  <a:srgbClr val="0C234B"/>
                </a:solidFill>
              </a:rPr>
              <a:t>Independent Consultant</a:t>
            </a:r>
          </a:p>
          <a:p>
            <a:pPr algn="l">
              <a:spcBef>
                <a:spcPts val="0"/>
              </a:spcBef>
            </a:pPr>
            <a:r>
              <a:rPr lang="en-US" sz="1700" b="1" dirty="0">
                <a:solidFill>
                  <a:srgbClr val="0C234B"/>
                </a:solidFill>
              </a:rPr>
              <a:t>Brendan Schwartz, </a:t>
            </a:r>
            <a:r>
              <a:rPr lang="en-US" sz="1700" dirty="0">
                <a:solidFill>
                  <a:srgbClr val="0C234B"/>
                </a:solidFill>
              </a:rPr>
              <a:t>Senior Researcher, Natural Resources, International Institute for Environment and Development</a:t>
            </a:r>
          </a:p>
          <a:p>
            <a:pPr algn="l">
              <a:spcBef>
                <a:spcPts val="0"/>
              </a:spcBef>
            </a:pPr>
            <a:r>
              <a:rPr lang="en-US" sz="1700" b="1" dirty="0">
                <a:solidFill>
                  <a:srgbClr val="0C234B"/>
                </a:solidFill>
              </a:rPr>
              <a:t>Sheldon Spotted Elk, </a:t>
            </a:r>
            <a:r>
              <a:rPr lang="en-US" sz="1700" dirty="0">
                <a:solidFill>
                  <a:srgbClr val="0C234B"/>
                </a:solidFill>
              </a:rPr>
              <a:t>Program Director, Tribal Justice Partnerships, National Council of Juvenile and Family Court Judges</a:t>
            </a:r>
          </a:p>
          <a:p>
            <a:pPr algn="l">
              <a:spcBef>
                <a:spcPts val="0"/>
              </a:spcBef>
            </a:pPr>
            <a:r>
              <a:rPr lang="en-US" sz="1700" b="1" dirty="0">
                <a:solidFill>
                  <a:srgbClr val="0C234B"/>
                </a:solidFill>
              </a:rPr>
              <a:t>Luke Stephens, </a:t>
            </a:r>
            <a:r>
              <a:rPr lang="en-US" sz="1700" dirty="0">
                <a:solidFill>
                  <a:srgbClr val="0C234B"/>
                </a:solidFill>
              </a:rPr>
              <a:t>Principal Social Specialist, </a:t>
            </a:r>
            <a:r>
              <a:rPr lang="en-US" sz="1700" dirty="0" err="1">
                <a:solidFill>
                  <a:srgbClr val="0C234B"/>
                </a:solidFill>
              </a:rPr>
              <a:t>RPMGlobal</a:t>
            </a:r>
            <a:endParaRPr lang="en-US" sz="1700" dirty="0">
              <a:solidFill>
                <a:srgbClr val="0C234B"/>
              </a:solidFill>
            </a:endParaRPr>
          </a:p>
          <a:p>
            <a:pPr algn="l">
              <a:spcBef>
                <a:spcPts val="0"/>
              </a:spcBef>
            </a:pPr>
            <a:r>
              <a:rPr lang="en-US" sz="1700" b="1" dirty="0">
                <a:solidFill>
                  <a:srgbClr val="0C234B"/>
                </a:solidFill>
              </a:rPr>
              <a:t>Perrine Toledano, </a:t>
            </a:r>
            <a:r>
              <a:rPr lang="en-US" sz="1700" dirty="0">
                <a:solidFill>
                  <a:srgbClr val="0C234B"/>
                </a:solidFill>
              </a:rPr>
              <a:t>Columbia Center on Sustainable Investment</a:t>
            </a:r>
          </a:p>
          <a:p>
            <a:pPr algn="l">
              <a:spcBef>
                <a:spcPts val="0"/>
              </a:spcBef>
            </a:pPr>
            <a:r>
              <a:rPr lang="en-US" sz="1700" b="1" dirty="0">
                <a:solidFill>
                  <a:srgbClr val="0C234B"/>
                </a:solidFill>
              </a:rPr>
              <a:t>Vasco van </a:t>
            </a:r>
            <a:r>
              <a:rPr lang="en-US" sz="1700" b="1" dirty="0" err="1">
                <a:solidFill>
                  <a:srgbClr val="0C234B"/>
                </a:solidFill>
              </a:rPr>
              <a:t>Roosmalen</a:t>
            </a:r>
            <a:r>
              <a:rPr lang="en-US" sz="1700" b="1" dirty="0">
                <a:solidFill>
                  <a:srgbClr val="0C234B"/>
                </a:solidFill>
              </a:rPr>
              <a:t>, </a:t>
            </a:r>
            <a:r>
              <a:rPr lang="en-US" sz="1700" dirty="0">
                <a:solidFill>
                  <a:srgbClr val="0C234B"/>
                </a:solidFill>
              </a:rPr>
              <a:t>Director, Amazon Conservation Team (ECAM)</a:t>
            </a:r>
          </a:p>
        </p:txBody>
      </p:sp>
    </p:spTree>
    <p:extLst>
      <p:ext uri="{BB962C8B-B14F-4D97-AF65-F5344CB8AC3E}">
        <p14:creationId xmlns:p14="http://schemas.microsoft.com/office/powerpoint/2010/main" val="117711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19A9-D714-A247-813D-F8580CD17A61}"/>
              </a:ext>
            </a:extLst>
          </p:cNvPr>
          <p:cNvSpPr>
            <a:spLocks noGrp="1"/>
          </p:cNvSpPr>
          <p:nvPr>
            <p:ph type="title"/>
          </p:nvPr>
        </p:nvSpPr>
        <p:spPr>
          <a:xfrm>
            <a:off x="0" y="346130"/>
            <a:ext cx="4101412" cy="4184112"/>
          </a:xfrm>
        </p:spPr>
        <p:txBody>
          <a:bodyPr vert="horz" wrap="square" lIns="68580" tIns="34290" rIns="68580" bIns="34290" numCol="1" rtlCol="0" anchor="ctr" anchorCtr="0" compatLnSpc="1">
            <a:prstTxWarp prst="textNoShape">
              <a:avLst/>
            </a:prstTxWarp>
            <a:normAutofit fontScale="90000"/>
          </a:bodyPr>
          <a:lstStyle/>
          <a:p>
            <a:pPr>
              <a:lnSpc>
                <a:spcPct val="100000"/>
              </a:lnSpc>
            </a:pPr>
            <a:r>
              <a:rPr lang="en-US" sz="3000" strike="sngStrike" dirty="0">
                <a:solidFill>
                  <a:schemeClr val="bg2"/>
                </a:solidFill>
                <a:latin typeface="Arial" panose="020B0604020202020204" pitchFamily="34" charset="0"/>
                <a:cs typeface="Arial" panose="020B0604020202020204" pitchFamily="34" charset="0"/>
              </a:rPr>
              <a:t/>
            </a:r>
            <a:br>
              <a:rPr lang="en-US" sz="3000" strike="sngStrike" dirty="0">
                <a:solidFill>
                  <a:schemeClr val="bg2"/>
                </a:solidFill>
                <a:latin typeface="Arial" panose="020B0604020202020204" pitchFamily="34" charset="0"/>
                <a:cs typeface="Arial" panose="020B0604020202020204" pitchFamily="34" charset="0"/>
              </a:rPr>
            </a:br>
            <a:r>
              <a:rPr lang="en-US" sz="2700" b="0" dirty="0">
                <a:latin typeface="Arial" panose="020B0604020202020204" pitchFamily="34" charset="0"/>
                <a:cs typeface="Arial" panose="020B0604020202020204" pitchFamily="34" charset="0"/>
              </a:rPr>
              <a:t/>
            </a:r>
            <a:br>
              <a:rPr lang="en-US" sz="2700" b="0" dirty="0">
                <a:latin typeface="Arial" panose="020B0604020202020204" pitchFamily="34" charset="0"/>
                <a:cs typeface="Arial" panose="020B0604020202020204" pitchFamily="34" charset="0"/>
              </a:rPr>
            </a:br>
            <a:r>
              <a:rPr lang="en-US" sz="2700" b="0" dirty="0">
                <a:latin typeface="Arial" panose="020B0604020202020204" pitchFamily="34" charset="0"/>
                <a:cs typeface="Arial" panose="020B0604020202020204" pitchFamily="34" charset="0"/>
              </a:rPr>
              <a:t>This course was developed by </a:t>
            </a:r>
            <a:r>
              <a:rPr lang="en-US" sz="2700" b="0" dirty="0">
                <a:latin typeface="Verdana" panose="020B0604030504040204" pitchFamily="34" charset="0"/>
                <a:ea typeface="Verdana" panose="020B0604030504040204" pitchFamily="34" charset="0"/>
                <a:cs typeface="Verdana" panose="020B0604030504040204" pitchFamily="34" charset="0"/>
              </a:rPr>
              <a:t>SDSG, an independent, nonprofit research institute developed in 2007 to advance the best practices for sustainable management of renewable energy and natural resources. </a:t>
            </a:r>
            <a:r>
              <a:rPr lang="en-US" sz="2700" dirty="0" err="1">
                <a:latin typeface="Verdana" panose="020B0604030504040204" pitchFamily="34" charset="0"/>
                <a:ea typeface="Verdana" panose="020B0604030504040204" pitchFamily="34" charset="0"/>
                <a:cs typeface="Verdana" panose="020B0604030504040204" pitchFamily="34" charset="0"/>
              </a:rPr>
              <a:t>www.SDSG.org</a:t>
            </a:r>
            <a:r>
              <a:rPr lang="en-US" sz="2700" b="0" dirty="0">
                <a:latin typeface="Verdana" panose="020B0604030504040204" pitchFamily="34" charset="0"/>
                <a:ea typeface="Verdana" panose="020B0604030504040204" pitchFamily="34" charset="0"/>
                <a:cs typeface="Verdana" panose="020B0604030504040204" pitchFamily="34" charset="0"/>
              </a:rPr>
              <a:t/>
            </a:r>
            <a:br>
              <a:rPr lang="en-US" sz="2700" b="0" dirty="0">
                <a:latin typeface="Verdana" panose="020B0604030504040204" pitchFamily="34" charset="0"/>
                <a:ea typeface="Verdana" panose="020B0604030504040204" pitchFamily="34" charset="0"/>
                <a:cs typeface="Verdana" panose="020B0604030504040204" pitchFamily="34" charset="0"/>
              </a:rPr>
            </a:b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A close up of a logo&#10;&#10;Description automatically generated">
            <a:extLst>
              <a:ext uri="{FF2B5EF4-FFF2-40B4-BE49-F238E27FC236}">
                <a16:creationId xmlns:a16="http://schemas.microsoft.com/office/drawing/2014/main" id="{EF82E9DC-CF87-7341-8FD5-939F735CE393}"/>
              </a:ext>
            </a:extLst>
          </p:cNvPr>
          <p:cNvPicPr>
            <a:picLocks noChangeAspect="1"/>
          </p:cNvPicPr>
          <p:nvPr/>
        </p:nvPicPr>
        <p:blipFill rotWithShape="1">
          <a:blip r:embed="rId2"/>
          <a:srcRect r="2" b="6359"/>
          <a:stretch/>
        </p:blipFill>
        <p:spPr>
          <a:xfrm>
            <a:off x="4101412" y="7"/>
            <a:ext cx="5188841" cy="5143493"/>
          </a:xfrm>
          <a:prstGeom prst="rect">
            <a:avLst/>
          </a:prstGeom>
        </p:spPr>
      </p:pic>
    </p:spTree>
    <p:extLst>
      <p:ext uri="{BB962C8B-B14F-4D97-AF65-F5344CB8AC3E}">
        <p14:creationId xmlns:p14="http://schemas.microsoft.com/office/powerpoint/2010/main" val="3035460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210BF70-ADC0-FC49-AAF6-3F353842EC13}"/>
              </a:ext>
            </a:extLst>
          </p:cNvPr>
          <p:cNvPicPr>
            <a:picLocks/>
          </p:cNvPicPr>
          <p:nvPr/>
        </p:nvPicPr>
        <p:blipFill>
          <a:blip r:embed="rId2"/>
          <a:stretch>
            <a:fillRect/>
          </a:stretch>
        </p:blipFill>
        <p:spPr>
          <a:xfrm>
            <a:off x="2549669" y="376125"/>
            <a:ext cx="4044662" cy="1762917"/>
          </a:xfrm>
          <a:prstGeom prst="rect">
            <a:avLst/>
          </a:prstGeom>
        </p:spPr>
      </p:pic>
      <p:sp>
        <p:nvSpPr>
          <p:cNvPr id="6" name="Rectangle 5">
            <a:extLst>
              <a:ext uri="{FF2B5EF4-FFF2-40B4-BE49-F238E27FC236}">
                <a16:creationId xmlns:a16="http://schemas.microsoft.com/office/drawing/2014/main" id="{41FDD5AB-2CE1-B840-9078-7B4CE2C81375}"/>
              </a:ext>
            </a:extLst>
          </p:cNvPr>
          <p:cNvSpPr/>
          <p:nvPr/>
        </p:nvSpPr>
        <p:spPr>
          <a:xfrm>
            <a:off x="777369" y="2433739"/>
            <a:ext cx="7589261" cy="2195473"/>
          </a:xfrm>
          <a:prstGeom prst="rect">
            <a:avLst/>
          </a:prstGeom>
          <a:solidFill>
            <a:srgbClr val="0C234B"/>
          </a:solidFill>
        </p:spPr>
        <p:txBody>
          <a:bodyPr wrap="square">
            <a:spAutoFit/>
          </a:bodyPr>
          <a:lstStyle/>
          <a:p>
            <a:pPr>
              <a:spcAft>
                <a:spcPts val="450"/>
              </a:spcAft>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Contacts:</a:t>
            </a:r>
          </a:p>
          <a:p>
            <a:pPr>
              <a:spcAft>
                <a:spcPts val="450"/>
              </a:spcAft>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Kristi Disney Bruckner, </a:t>
            </a:r>
            <a:r>
              <a:rPr lang="en-US"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disney@sdsg.org</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450"/>
              </a:spcAft>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Ashley Smith-Roberts, </a:t>
            </a:r>
            <a:r>
              <a:rPr lang="en-US"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smith-roberts@sdsg.org</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450"/>
              </a:spcAft>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Luke J. Danielson, </a:t>
            </a:r>
            <a:r>
              <a:rPr lang="en-US"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danielson@sdsg.org</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450"/>
              </a:spcAft>
            </a:pPr>
            <a:r>
              <a:rPr lang="en-US"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www.SDSG.org</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82311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400" y="1278702"/>
            <a:ext cx="8377197" cy="2575667"/>
          </a:xfrm>
        </p:spPr>
        <p:txBody>
          <a:bodyPr>
            <a:noAutofit/>
          </a:bodyPr>
          <a:lstStyle/>
          <a:p>
            <a:r>
              <a:rPr lang="en-US" sz="2000" dirty="0"/>
              <a:t>Course Introduction: Law 640P</a:t>
            </a:r>
            <a:r>
              <a:rPr lang="en-US" sz="3000" dirty="0"/>
              <a:t/>
            </a:r>
            <a:br>
              <a:rPr lang="en-US" sz="3000" dirty="0"/>
            </a:br>
            <a:r>
              <a:rPr lang="en-US" sz="3000" dirty="0"/>
              <a:t>Community Engagement and Sustainable Development of Mineral Resources</a:t>
            </a:r>
          </a:p>
        </p:txBody>
      </p:sp>
    </p:spTree>
    <p:extLst>
      <p:ext uri="{BB962C8B-B14F-4D97-AF65-F5344CB8AC3E}">
        <p14:creationId xmlns:p14="http://schemas.microsoft.com/office/powerpoint/2010/main" val="25960998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77B1B31-8FFF-D546-9BFE-E6FB8EB611C4}"/>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tretch/>
        </p:blipFill>
        <p:spPr bwMode="auto">
          <a:xfrm>
            <a:off x="1828800" y="1831734"/>
            <a:ext cx="5486400" cy="134416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068F039F-F513-7245-9F7F-947FAC473F36}"/>
              </a:ext>
            </a:extLst>
          </p:cNvPr>
          <p:cNvSpPr>
            <a:spLocks noGrp="1"/>
          </p:cNvSpPr>
          <p:nvPr>
            <p:ph type="title"/>
          </p:nvPr>
        </p:nvSpPr>
        <p:spPr>
          <a:xfrm>
            <a:off x="685800" y="728421"/>
            <a:ext cx="7772400" cy="1103313"/>
          </a:xfrm>
        </p:spPr>
        <p:txBody>
          <a:bodyPr wrap="square" anchor="ctr">
            <a:normAutofit/>
          </a:bodyPr>
          <a:lstStyle/>
          <a:p>
            <a:r>
              <a:rPr lang="en-US" sz="2400" dirty="0"/>
              <a:t>Thanks to</a:t>
            </a:r>
          </a:p>
        </p:txBody>
      </p:sp>
    </p:spTree>
    <p:extLst>
      <p:ext uri="{BB962C8B-B14F-4D97-AF65-F5344CB8AC3E}">
        <p14:creationId xmlns:p14="http://schemas.microsoft.com/office/powerpoint/2010/main" val="24772245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431" y="234072"/>
            <a:ext cx="8537131" cy="402855"/>
          </a:xfrm>
        </p:spPr>
        <p:txBody>
          <a:bodyPr anchor="ctr">
            <a:noAutofit/>
          </a:bodyPr>
          <a:lstStyle/>
          <a:p>
            <a:pPr algn="ctr"/>
            <a:r>
              <a:rPr lang="en-US" sz="2800" dirty="0"/>
              <a:t>Sustainable Development</a:t>
            </a:r>
            <a:endParaRPr lang="en-US" sz="2600" dirty="0"/>
          </a:p>
        </p:txBody>
      </p:sp>
      <p:sp>
        <p:nvSpPr>
          <p:cNvPr id="2" name="Content Placeholder 1"/>
          <p:cNvSpPr>
            <a:spLocks noGrp="1"/>
          </p:cNvSpPr>
          <p:nvPr>
            <p:ph idx="1"/>
          </p:nvPr>
        </p:nvSpPr>
        <p:spPr>
          <a:xfrm>
            <a:off x="303431" y="803742"/>
            <a:ext cx="8537131" cy="3536016"/>
          </a:xfrm>
        </p:spPr>
        <p:txBody>
          <a:bodyPr anchor="t">
            <a:noAutofit/>
          </a:bodyPr>
          <a:lstStyle/>
          <a:p>
            <a:pPr marL="0" lvl="0" indent="0" algn="l">
              <a:spcBef>
                <a:spcPts val="0"/>
              </a:spcBef>
              <a:buNone/>
            </a:pPr>
            <a:r>
              <a:rPr lang="en-US" sz="2200" dirty="0">
                <a:solidFill>
                  <a:srgbClr val="0C234B"/>
                </a:solidFill>
              </a:rPr>
              <a:t>“Sustainable development” is an evolving concept that spans a range of interconnected social, environmental, and economic considerations. Modern mining companies no longer focus only on the economic value of a given resource but also carefully assess and manage social and environmental impacts of mining activities. </a:t>
            </a:r>
          </a:p>
        </p:txBody>
      </p:sp>
      <p:pic>
        <p:nvPicPr>
          <p:cNvPr id="4" name="Picture 3" descr="Picture 2.png">
            <a:extLst>
              <a:ext uri="{FF2B5EF4-FFF2-40B4-BE49-F238E27FC236}">
                <a16:creationId xmlns:a16="http://schemas.microsoft.com/office/drawing/2014/main" id="{91A9958A-6A59-C34A-8B72-F6DE9F9E5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31" y="3195355"/>
            <a:ext cx="5094288" cy="1417638"/>
          </a:xfrm>
          <a:prstGeom prst="rect">
            <a:avLst/>
          </a:prstGeom>
        </p:spPr>
      </p:pic>
      <p:pic>
        <p:nvPicPr>
          <p:cNvPr id="5" name="Content Placeholder 5" descr="Picture 1.png">
            <a:extLst>
              <a:ext uri="{FF2B5EF4-FFF2-40B4-BE49-F238E27FC236}">
                <a16:creationId xmlns:a16="http://schemas.microsoft.com/office/drawing/2014/main" id="{54DE1484-C8EF-9C47-BD2B-DB395C304623}"/>
              </a:ext>
            </a:extLst>
          </p:cNvPr>
          <p:cNvPicPr>
            <a:picLocks noGrp="1" noChangeAspect="1"/>
          </p:cNvPicPr>
          <p:nvPr/>
        </p:nvPicPr>
        <p:blipFill>
          <a:blip r:embed="rId3">
            <a:extLst>
              <a:ext uri="{28A0092B-C50C-407E-A947-70E740481C1C}">
                <a14:useLocalDpi xmlns:a14="http://schemas.microsoft.com/office/drawing/2010/main" val="0"/>
              </a:ext>
            </a:extLst>
          </a:blip>
          <a:srcRect t="6226" b="6226"/>
          <a:stretch>
            <a:fillRect/>
          </a:stretch>
        </p:blipFill>
        <p:spPr>
          <a:xfrm>
            <a:off x="5442296" y="2983424"/>
            <a:ext cx="3413125" cy="1841500"/>
          </a:xfrm>
          <a:prstGeom prst="rect">
            <a:avLst/>
          </a:prstGeom>
        </p:spPr>
      </p:pic>
    </p:spTree>
    <p:extLst>
      <p:ext uri="{BB962C8B-B14F-4D97-AF65-F5344CB8AC3E}">
        <p14:creationId xmlns:p14="http://schemas.microsoft.com/office/powerpoint/2010/main" val="106483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9537" y="234072"/>
            <a:ext cx="5404033" cy="402855"/>
          </a:xfrm>
        </p:spPr>
        <p:txBody>
          <a:bodyPr anchor="ctr">
            <a:noAutofit/>
          </a:bodyPr>
          <a:lstStyle/>
          <a:p>
            <a:pPr algn="ctr"/>
            <a:r>
              <a:rPr lang="en-US" sz="2800" dirty="0"/>
              <a:t>Community Engagement</a:t>
            </a:r>
            <a:endParaRPr lang="en-US" sz="2600" dirty="0"/>
          </a:p>
        </p:txBody>
      </p:sp>
      <p:sp>
        <p:nvSpPr>
          <p:cNvPr id="2" name="Content Placeholder 1"/>
          <p:cNvSpPr>
            <a:spLocks noGrp="1"/>
          </p:cNvSpPr>
          <p:nvPr>
            <p:ph idx="1"/>
          </p:nvPr>
        </p:nvSpPr>
        <p:spPr>
          <a:xfrm>
            <a:off x="157969" y="760660"/>
            <a:ext cx="6002264" cy="3536016"/>
          </a:xfrm>
        </p:spPr>
        <p:txBody>
          <a:bodyPr anchor="t">
            <a:noAutofit/>
          </a:bodyPr>
          <a:lstStyle/>
          <a:p>
            <a:pPr marL="0" lvl="0" indent="0" algn="l">
              <a:spcBef>
                <a:spcPts val="0"/>
              </a:spcBef>
              <a:buNone/>
            </a:pPr>
            <a:r>
              <a:rPr lang="en-US" sz="2200" dirty="0">
                <a:solidFill>
                  <a:srgbClr val="0C234B"/>
                </a:solidFill>
              </a:rPr>
              <a:t>Understanding the impacts and benefits of mineral development how a mining project can help advance local development objectives requires early and ongoing engagement with communities—to share information and also to be informed by the experiences of local community members. Responsible mine management involves development and maintenance of relationships that protect and respect the rights of local communities.</a:t>
            </a:r>
          </a:p>
        </p:txBody>
      </p:sp>
      <p:pic>
        <p:nvPicPr>
          <p:cNvPr id="9" name="Picture 8" descr="A group of people sitting on the grass&#10;&#10;Description automatically generated with low confidence">
            <a:extLst>
              <a:ext uri="{FF2B5EF4-FFF2-40B4-BE49-F238E27FC236}">
                <a16:creationId xmlns:a16="http://schemas.microsoft.com/office/drawing/2014/main" id="{38B5C2F1-98D9-4549-9458-D1ADD472BB54}"/>
              </a:ext>
            </a:extLst>
          </p:cNvPr>
          <p:cNvPicPr>
            <a:picLocks noChangeAspect="1"/>
          </p:cNvPicPr>
          <p:nvPr/>
        </p:nvPicPr>
        <p:blipFill>
          <a:blip r:embed="rId2"/>
          <a:stretch>
            <a:fillRect/>
          </a:stretch>
        </p:blipFill>
        <p:spPr>
          <a:xfrm>
            <a:off x="6160233" y="1728995"/>
            <a:ext cx="2132463" cy="1599347"/>
          </a:xfrm>
          <a:prstGeom prst="rect">
            <a:avLst/>
          </a:prstGeom>
        </p:spPr>
      </p:pic>
      <p:pic>
        <p:nvPicPr>
          <p:cNvPr id="11" name="Picture 10" descr="A picture containing sky, ground, yurt, outdoor&#10;&#10;Description automatically generated">
            <a:extLst>
              <a:ext uri="{FF2B5EF4-FFF2-40B4-BE49-F238E27FC236}">
                <a16:creationId xmlns:a16="http://schemas.microsoft.com/office/drawing/2014/main" id="{D2A0D74F-478A-F440-8113-5B18298F990B}"/>
              </a:ext>
            </a:extLst>
          </p:cNvPr>
          <p:cNvPicPr>
            <a:picLocks noChangeAspect="1"/>
          </p:cNvPicPr>
          <p:nvPr/>
        </p:nvPicPr>
        <p:blipFill>
          <a:blip r:embed="rId3"/>
          <a:stretch>
            <a:fillRect/>
          </a:stretch>
        </p:blipFill>
        <p:spPr>
          <a:xfrm>
            <a:off x="6853570" y="3413551"/>
            <a:ext cx="2132461" cy="1599347"/>
          </a:xfrm>
          <a:prstGeom prst="rect">
            <a:avLst/>
          </a:prstGeom>
        </p:spPr>
      </p:pic>
      <p:pic>
        <p:nvPicPr>
          <p:cNvPr id="12" name="Picture 11" descr="Picture 1.png">
            <a:extLst>
              <a:ext uri="{FF2B5EF4-FFF2-40B4-BE49-F238E27FC236}">
                <a16:creationId xmlns:a16="http://schemas.microsoft.com/office/drawing/2014/main" id="{3A650236-AEA3-4E44-B12E-785E6A3FB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927" y="234072"/>
            <a:ext cx="2003054" cy="1436946"/>
          </a:xfrm>
          <a:prstGeom prst="rect">
            <a:avLst/>
          </a:prstGeom>
        </p:spPr>
      </p:pic>
    </p:spTree>
    <p:extLst>
      <p:ext uri="{BB962C8B-B14F-4D97-AF65-F5344CB8AC3E}">
        <p14:creationId xmlns:p14="http://schemas.microsoft.com/office/powerpoint/2010/main" val="102866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0166" y="716393"/>
            <a:ext cx="5404033" cy="402855"/>
          </a:xfrm>
        </p:spPr>
        <p:txBody>
          <a:bodyPr anchor="ctr">
            <a:noAutofit/>
          </a:bodyPr>
          <a:lstStyle/>
          <a:p>
            <a:pPr algn="ctr"/>
            <a:r>
              <a:rPr lang="en-US" sz="2800" dirty="0"/>
              <a:t>Law 640P </a:t>
            </a:r>
            <a:br>
              <a:rPr lang="en-US" sz="2800" dirty="0"/>
            </a:br>
            <a:r>
              <a:rPr lang="en-US" sz="2800" dirty="0"/>
              <a:t>Course Description</a:t>
            </a:r>
            <a:endParaRPr lang="en-US" sz="2600" dirty="0"/>
          </a:p>
        </p:txBody>
      </p:sp>
      <p:sp>
        <p:nvSpPr>
          <p:cNvPr id="2" name="Content Placeholder 1"/>
          <p:cNvSpPr>
            <a:spLocks noGrp="1"/>
          </p:cNvSpPr>
          <p:nvPr>
            <p:ph idx="1"/>
          </p:nvPr>
        </p:nvSpPr>
        <p:spPr>
          <a:xfrm>
            <a:off x="144299" y="1607484"/>
            <a:ext cx="8855402" cy="3536016"/>
          </a:xfrm>
        </p:spPr>
        <p:txBody>
          <a:bodyPr anchor="t">
            <a:noAutofit/>
          </a:bodyPr>
          <a:lstStyle/>
          <a:p>
            <a:pPr marL="0" indent="0">
              <a:buNone/>
            </a:pPr>
            <a:r>
              <a:rPr lang="en-US" sz="2400" dirty="0">
                <a:solidFill>
                  <a:srgbClr val="0C234B"/>
                </a:solidFill>
              </a:rPr>
              <a:t>This course looks at the evolution of the concept of sustainable development and its integration into laws, policies, and practices for the mining sector. The course then focuses on the rights and expectations of communities, including the rights of Indigenous communities, related to the mining sector. </a:t>
            </a:r>
          </a:p>
        </p:txBody>
      </p:sp>
    </p:spTree>
    <p:extLst>
      <p:ext uri="{BB962C8B-B14F-4D97-AF65-F5344CB8AC3E}">
        <p14:creationId xmlns:p14="http://schemas.microsoft.com/office/powerpoint/2010/main" val="191255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480" y="309740"/>
            <a:ext cx="7697037" cy="402855"/>
          </a:xfrm>
        </p:spPr>
        <p:txBody>
          <a:bodyPr anchor="ctr">
            <a:noAutofit/>
          </a:bodyPr>
          <a:lstStyle/>
          <a:p>
            <a:pPr algn="ctr"/>
            <a:r>
              <a:rPr lang="en-US" sz="2800" dirty="0"/>
              <a:t>Who Should Take This Course?</a:t>
            </a:r>
            <a:endParaRPr lang="en-US" sz="2600" dirty="0"/>
          </a:p>
        </p:txBody>
      </p:sp>
      <p:sp>
        <p:nvSpPr>
          <p:cNvPr id="2" name="Content Placeholder 1"/>
          <p:cNvSpPr>
            <a:spLocks noGrp="1"/>
          </p:cNvSpPr>
          <p:nvPr>
            <p:ph idx="1"/>
          </p:nvPr>
        </p:nvSpPr>
        <p:spPr>
          <a:xfrm>
            <a:off x="100482" y="894889"/>
            <a:ext cx="4471517" cy="3536016"/>
          </a:xfrm>
        </p:spPr>
        <p:txBody>
          <a:bodyPr anchor="t">
            <a:noAutofit/>
          </a:bodyPr>
          <a:lstStyle/>
          <a:p>
            <a:pPr marL="0" indent="0">
              <a:buNone/>
            </a:pPr>
            <a:r>
              <a:rPr lang="en-US" dirty="0">
                <a:solidFill>
                  <a:srgbClr val="0C234B"/>
                </a:solidFill>
              </a:rPr>
              <a:t>Lawyers, engineers, policymakers, and other professionals who aim to work with mining companies, host governments, local communities on or near mineral deposits, or civil society organizations will benefit from understanding law and policy frameworks and good practice around community rights, indigenous rights, and avenues to protect these rights and related expectations. </a:t>
            </a:r>
          </a:p>
        </p:txBody>
      </p:sp>
      <p:pic>
        <p:nvPicPr>
          <p:cNvPr id="7" name="Picture 6" descr="A picture containing sky, grass, outdoor, mountain&#10;&#10;Description automatically generated">
            <a:extLst>
              <a:ext uri="{FF2B5EF4-FFF2-40B4-BE49-F238E27FC236}">
                <a16:creationId xmlns:a16="http://schemas.microsoft.com/office/drawing/2014/main" id="{797A138D-999A-8B4E-9811-990F0759289A}"/>
              </a:ext>
            </a:extLst>
          </p:cNvPr>
          <p:cNvPicPr>
            <a:picLocks noChangeAspect="1"/>
          </p:cNvPicPr>
          <p:nvPr/>
        </p:nvPicPr>
        <p:blipFill>
          <a:blip r:embed="rId2"/>
          <a:stretch>
            <a:fillRect/>
          </a:stretch>
        </p:blipFill>
        <p:spPr>
          <a:xfrm>
            <a:off x="4873451" y="1471376"/>
            <a:ext cx="3946038" cy="2959529"/>
          </a:xfrm>
          <a:prstGeom prst="rect">
            <a:avLst/>
          </a:prstGeom>
        </p:spPr>
      </p:pic>
    </p:spTree>
    <p:extLst>
      <p:ext uri="{BB962C8B-B14F-4D97-AF65-F5344CB8AC3E}">
        <p14:creationId xmlns:p14="http://schemas.microsoft.com/office/powerpoint/2010/main" val="114218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Professors</a:t>
            </a:r>
          </a:p>
        </p:txBody>
      </p:sp>
      <p:sp>
        <p:nvSpPr>
          <p:cNvPr id="3" name="Content Placeholder 2"/>
          <p:cNvSpPr>
            <a:spLocks noGrp="1"/>
          </p:cNvSpPr>
          <p:nvPr>
            <p:ph idx="1"/>
          </p:nvPr>
        </p:nvSpPr>
        <p:spPr/>
        <p:txBody>
          <a:bodyPr/>
          <a:lstStyle/>
          <a:p>
            <a:r>
              <a:rPr lang="en-US" sz="2400" b="1" dirty="0"/>
              <a:t>Kristi Disney Bruckner, JD, LLM</a:t>
            </a:r>
          </a:p>
          <a:p>
            <a:r>
              <a:rPr lang="en-US" sz="2400" b="1" dirty="0"/>
              <a:t>Ashley Smith-Robert, JD, LLM</a:t>
            </a:r>
          </a:p>
          <a:p>
            <a:r>
              <a:rPr lang="en-US" sz="2400" b="1" dirty="0"/>
              <a:t>Luke Danielson, JD</a:t>
            </a:r>
          </a:p>
        </p:txBody>
      </p:sp>
      <p:sp>
        <p:nvSpPr>
          <p:cNvPr id="4" name="Slide Number Placeholder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8</a:t>
            </a:fld>
            <a:endParaRPr kumimoji="0" lang="en-US" dirty="0"/>
          </a:p>
        </p:txBody>
      </p:sp>
    </p:spTree>
    <p:extLst>
      <p:ext uri="{BB962C8B-B14F-4D97-AF65-F5344CB8AC3E}">
        <p14:creationId xmlns:p14="http://schemas.microsoft.com/office/powerpoint/2010/main" val="395862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E57A-DFA2-4541-8A76-10F42956F4F6}"/>
              </a:ext>
            </a:extLst>
          </p:cNvPr>
          <p:cNvSpPr>
            <a:spLocks noGrp="1"/>
          </p:cNvSpPr>
          <p:nvPr>
            <p:ph type="title"/>
          </p:nvPr>
        </p:nvSpPr>
        <p:spPr>
          <a:xfrm>
            <a:off x="342901" y="169603"/>
            <a:ext cx="5161064" cy="1152144"/>
          </a:xfrm>
        </p:spPr>
        <p:txBody>
          <a:bodyPr vert="horz" wrap="square" lIns="68580" tIns="34290" rIns="68580" bIns="34290" numCol="1" rtlCol="0" anchor="b" anchorCtr="0" compatLnSpc="1">
            <a:prstTxWarp prst="textNoShape">
              <a:avLst/>
            </a:prstTxWarp>
            <a:normAutofit fontScale="90000"/>
          </a:bodyPr>
          <a:lstStyle/>
          <a:p>
            <a:r>
              <a:rPr lang="en-US" sz="3900" dirty="0">
                <a:solidFill>
                  <a:schemeClr val="accent6">
                    <a:lumMod val="50000"/>
                  </a:schemeClr>
                </a:solidFill>
              </a:rPr>
              <a:t>Kristi Disney Bruckner, JD, LLM</a:t>
            </a:r>
          </a:p>
        </p:txBody>
      </p:sp>
      <p:sp>
        <p:nvSpPr>
          <p:cNvPr id="4" name="Text Placeholder 3">
            <a:extLst>
              <a:ext uri="{FF2B5EF4-FFF2-40B4-BE49-F238E27FC236}">
                <a16:creationId xmlns:a16="http://schemas.microsoft.com/office/drawing/2014/main" id="{3D4EC5C1-8DA5-9D49-818D-B1EA4E0CED87}"/>
              </a:ext>
            </a:extLst>
          </p:cNvPr>
          <p:cNvSpPr>
            <a:spLocks noGrp="1"/>
          </p:cNvSpPr>
          <p:nvPr>
            <p:ph type="body" sz="half" idx="2"/>
          </p:nvPr>
        </p:nvSpPr>
        <p:spPr>
          <a:xfrm>
            <a:off x="41930" y="1446835"/>
            <a:ext cx="5763005" cy="3189173"/>
          </a:xfrm>
        </p:spPr>
        <p:txBody>
          <a:bodyPr vert="horz" wrap="square" lIns="68580" tIns="34290" rIns="68580" bIns="34290" numCol="1" rtlCol="0" anchor="t" anchorCtr="0" compatLnSpc="1">
            <a:prstTxWarp prst="textNoShape">
              <a:avLst/>
            </a:prstTxWarp>
            <a:noAutofit/>
          </a:bodyPr>
          <a:lstStyle/>
          <a:p>
            <a:r>
              <a:rPr lang="en-US" sz="2000" dirty="0">
                <a:solidFill>
                  <a:srgbClr val="0C234B"/>
                </a:solidFill>
                <a:latin typeface="Verdana" panose="020B0604030504040204" pitchFamily="34" charset="0"/>
                <a:ea typeface="Verdana" panose="020B0604030504040204" pitchFamily="34" charset="0"/>
                <a:cs typeface="Verdana" panose="020B0604030504040204" pitchFamily="34" charset="0"/>
              </a:rPr>
              <a:t>Professor Bruckner is Executive Director of Sustainable Development Strategies Group (SDSG). Her work is focused on mining, community rights, and sustainable development, including 16 Extractive Industries Transparency Initiative validation reports and guidance for the Intergovernmental Forum on Mining, Minerals, Metals, and Sustainable Development. </a:t>
            </a:r>
          </a:p>
        </p:txBody>
      </p:sp>
      <p:pic>
        <p:nvPicPr>
          <p:cNvPr id="8" name="Picture 7" descr="A person smiling for the camera&#10;&#10;Description automatically generated">
            <a:extLst>
              <a:ext uri="{FF2B5EF4-FFF2-40B4-BE49-F238E27FC236}">
                <a16:creationId xmlns:a16="http://schemas.microsoft.com/office/drawing/2014/main" id="{F567EAF9-3505-9545-88B6-BA216619CF5F}"/>
              </a:ext>
            </a:extLst>
          </p:cNvPr>
          <p:cNvPicPr>
            <a:picLocks noChangeAspect="1"/>
          </p:cNvPicPr>
          <p:nvPr/>
        </p:nvPicPr>
        <p:blipFill rotWithShape="1">
          <a:blip r:embed="rId2"/>
          <a:srcRect t="3658" r="2" b="11660"/>
          <a:stretch/>
        </p:blipFill>
        <p:spPr>
          <a:xfrm>
            <a:off x="5763005" y="452628"/>
            <a:ext cx="3038094" cy="4183380"/>
          </a:xfrm>
          <a:prstGeom prst="rect">
            <a:avLst/>
          </a:prstGeom>
        </p:spPr>
      </p:pic>
    </p:spTree>
    <p:extLst>
      <p:ext uri="{BB962C8B-B14F-4D97-AF65-F5344CB8AC3E}">
        <p14:creationId xmlns:p14="http://schemas.microsoft.com/office/powerpoint/2010/main" val="478354564"/>
      </p:ext>
    </p:extLst>
  </p:cSld>
  <p:clrMapOvr>
    <a:masterClrMapping/>
  </p:clrMapOvr>
  <p:transition/>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bwMode="auto">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a:spPr>
      <a:bodyPr vert="horz" wrap="square" lIns="38100" tIns="38100" rIns="38100" bIns="38100" numCol="1" anchor="ctr" anchorCtr="0" compatLnSpc="1">
        <a:prstTxWarp prst="textNoShape">
          <a:avLst/>
        </a:prstTxWarp>
      </a:bodyPr>
      <a:lstStyle>
        <a:defPPr>
          <a:defRPr sz="3400" b="0" i="0" dirty="0" smtClean="0">
            <a:latin typeface="Times New Roman"/>
          </a:defRPr>
        </a:defPPr>
      </a:lstStyle>
    </a:tx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_ltRvr">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a:spPr>
      <a:bodyPr vert="horz" wrap="square" lIns="38100" tIns="38100" rIns="38100" bIns="38100" numCol="1" anchor="ctr" anchorCtr="0" compatLnSpc="1">
        <a:prstTxWarp prst="textNoShape">
          <a:avLst/>
        </a:prstTxWarp>
      </a:bodyPr>
      <a:lstStyle>
        <a:defPPr>
          <a:defRPr sz="3400" b="0" i="0" dirty="0" smtClean="0">
            <a:latin typeface="Times New Roman"/>
          </a:defRPr>
        </a:defPPr>
      </a:lstStyle>
    </a:tx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L_ltRvr" id="{66E80813-5A55-44D0-96F1-143127486A6A}" vid="{A337704B-6DE2-423E-B657-A990255C2F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2879</TotalTime>
  <Pages>0</Pages>
  <Words>1025</Words>
  <Characters>0</Characters>
  <Application>Microsoft Office PowerPoint</Application>
  <PresentationFormat>On-screen Show (16:9)</PresentationFormat>
  <Lines>0</Lines>
  <Paragraphs>79</Paragraphs>
  <Slides>18</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MS PGothic</vt:lpstr>
      <vt:lpstr>MS PGothic</vt:lpstr>
      <vt:lpstr>Arial</vt:lpstr>
      <vt:lpstr>Calibri</vt:lpstr>
      <vt:lpstr>Gill Sans</vt:lpstr>
      <vt:lpstr>Times New Roman</vt:lpstr>
      <vt:lpstr>Verdana</vt:lpstr>
      <vt:lpstr>ヒラギノ角ゴ ProN W3</vt:lpstr>
      <vt:lpstr>Default - Title Slide</vt:lpstr>
      <vt:lpstr>1_COL_ltRvr</vt:lpstr>
      <vt:lpstr>PowerPoint Presentation</vt:lpstr>
      <vt:lpstr>Course Introduction: Law 640P Community Engagement and Sustainable Development of Mineral Resources</vt:lpstr>
      <vt:lpstr>Thanks to</vt:lpstr>
      <vt:lpstr>Sustainable Development</vt:lpstr>
      <vt:lpstr>Community Engagement</vt:lpstr>
      <vt:lpstr>Law 640P  Course Description</vt:lpstr>
      <vt:lpstr>Who Should Take This Course?</vt:lpstr>
      <vt:lpstr>Your Professors</vt:lpstr>
      <vt:lpstr>Kristi Disney Bruckner, JD, LLM</vt:lpstr>
      <vt:lpstr>Ashley Smith-Roberts, JD, LLM</vt:lpstr>
      <vt:lpstr>Luke J. Danielson, JD</vt:lpstr>
      <vt:lpstr>Learning Objectives:  Students will gain…</vt:lpstr>
      <vt:lpstr>Learning Outcomes:  Students will be able to…</vt:lpstr>
      <vt:lpstr>Course Modules</vt:lpstr>
      <vt:lpstr>Guest Lectures Include:</vt:lpstr>
      <vt:lpstr>Guest Lectures, cont:</vt:lpstr>
      <vt:lpstr>  This course was developed by SDSG, an independent, nonprofit research institute developed in 2007 to advance the best practices for sustainable management of renewable energy and natural resources. www.SDSG.org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Love</dc:creator>
  <cp:lastModifiedBy>Arizmendi, Marikelly - (mblock)</cp:lastModifiedBy>
  <cp:revision>207</cp:revision>
  <cp:lastPrinted>2014-05-13T16:42:03Z</cp:lastPrinted>
  <dcterms:modified xsi:type="dcterms:W3CDTF">2021-05-25T04:46:07Z</dcterms:modified>
</cp:coreProperties>
</file>